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19" r:id="rId1"/>
  </p:sldMasterIdLst>
  <p:notesMasterIdLst>
    <p:notesMasterId r:id="rId37"/>
  </p:notesMasterIdLst>
  <p:sldIdLst>
    <p:sldId id="284" r:id="rId2"/>
    <p:sldId id="271" r:id="rId3"/>
    <p:sldId id="272" r:id="rId4"/>
    <p:sldId id="283" r:id="rId5"/>
    <p:sldId id="275" r:id="rId6"/>
    <p:sldId id="296" r:id="rId7"/>
    <p:sldId id="297" r:id="rId8"/>
    <p:sldId id="298" r:id="rId9"/>
    <p:sldId id="300" r:id="rId10"/>
    <p:sldId id="305" r:id="rId11"/>
    <p:sldId id="288" r:id="rId12"/>
    <p:sldId id="278" r:id="rId13"/>
    <p:sldId id="289" r:id="rId14"/>
    <p:sldId id="301" r:id="rId15"/>
    <p:sldId id="302" r:id="rId16"/>
    <p:sldId id="303" r:id="rId17"/>
    <p:sldId id="306" r:id="rId18"/>
    <p:sldId id="307" r:id="rId19"/>
    <p:sldId id="308" r:id="rId20"/>
    <p:sldId id="309" r:id="rId21"/>
    <p:sldId id="310" r:id="rId22"/>
    <p:sldId id="311" r:id="rId23"/>
    <p:sldId id="312" r:id="rId24"/>
    <p:sldId id="313" r:id="rId25"/>
    <p:sldId id="273" r:id="rId26"/>
    <p:sldId id="274" r:id="rId27"/>
    <p:sldId id="290" r:id="rId28"/>
    <p:sldId id="291" r:id="rId29"/>
    <p:sldId id="292" r:id="rId30"/>
    <p:sldId id="293" r:id="rId31"/>
    <p:sldId id="294" r:id="rId32"/>
    <p:sldId id="314" r:id="rId33"/>
    <p:sldId id="281" r:id="rId34"/>
    <p:sldId id="279" r:id="rId35"/>
    <p:sldId id="287" r:id="rId36"/>
  </p:sldIdLst>
  <p:sldSz cx="9144000" cy="5143500" type="screen16x9"/>
  <p:notesSz cx="51435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D039DE-4786-4AA3-AD99-B19759C142A7}" v="626" dt="2025-02-27T17:19:17.8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99" autoAdjust="0"/>
    <p:restoredTop sz="95033" autoAdjust="0"/>
  </p:normalViewPr>
  <p:slideViewPr>
    <p:cSldViewPr snapToGrid="0" snapToObjects="1">
      <p:cViewPr>
        <p:scale>
          <a:sx n="100" d="100"/>
          <a:sy n="100" d="100"/>
        </p:scale>
        <p:origin x="970" y="22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hammad maaz shaik" userId="0d21e9fc4d2d13df" providerId="LiveId" clId="{2631B3AA-86AA-4BBD-83A6-250A4409E403}"/>
    <pc:docChg chg="undo custSel addSld delSld modSld sldOrd">
      <pc:chgData name="muhammad maaz shaik" userId="0d21e9fc4d2d13df" providerId="LiveId" clId="{2631B3AA-86AA-4BBD-83A6-250A4409E403}" dt="2024-08-19T04:32:41.240" v="2467" actId="680"/>
      <pc:docMkLst>
        <pc:docMk/>
      </pc:docMkLst>
      <pc:sldChg chg="modSp mod">
        <pc:chgData name="muhammad maaz shaik" userId="0d21e9fc4d2d13df" providerId="LiveId" clId="{2631B3AA-86AA-4BBD-83A6-250A4409E403}" dt="2024-08-18T03:49:01.882" v="2387" actId="14100"/>
        <pc:sldMkLst>
          <pc:docMk/>
          <pc:sldMk cId="125779867" sldId="271"/>
        </pc:sldMkLst>
      </pc:sldChg>
      <pc:sldChg chg="addSp delSp modSp mod modTransition">
        <pc:chgData name="muhammad maaz shaik" userId="0d21e9fc4d2d13df" providerId="LiveId" clId="{2631B3AA-86AA-4BBD-83A6-250A4409E403}" dt="2024-08-18T03:21:33.404" v="1833" actId="27636"/>
        <pc:sldMkLst>
          <pc:docMk/>
          <pc:sldMk cId="3107248193" sldId="272"/>
        </pc:sldMkLst>
      </pc:sldChg>
      <pc:sldChg chg="addSp modSp mod">
        <pc:chgData name="muhammad maaz shaik" userId="0d21e9fc4d2d13df" providerId="LiveId" clId="{2631B3AA-86AA-4BBD-83A6-250A4409E403}" dt="2024-08-18T03:33:22.050" v="1995" actId="403"/>
        <pc:sldMkLst>
          <pc:docMk/>
          <pc:sldMk cId="1337093951" sldId="273"/>
        </pc:sldMkLst>
      </pc:sldChg>
      <pc:sldChg chg="addSp modSp">
        <pc:chgData name="muhammad maaz shaik" userId="0d21e9fc4d2d13df" providerId="LiveId" clId="{2631B3AA-86AA-4BBD-83A6-250A4409E403}" dt="2024-08-11T08:37:23.269" v="196" actId="1038"/>
        <pc:sldMkLst>
          <pc:docMk/>
          <pc:sldMk cId="2641074448" sldId="274"/>
        </pc:sldMkLst>
      </pc:sldChg>
      <pc:sldChg chg="addSp modSp mod">
        <pc:chgData name="muhammad maaz shaik" userId="0d21e9fc4d2d13df" providerId="LiveId" clId="{2631B3AA-86AA-4BBD-83A6-250A4409E403}" dt="2024-08-18T03:32:12.484" v="1981" actId="403"/>
        <pc:sldMkLst>
          <pc:docMk/>
          <pc:sldMk cId="2415163667" sldId="275"/>
        </pc:sldMkLst>
      </pc:sldChg>
      <pc:sldChg chg="addSp modSp mod">
        <pc:chgData name="muhammad maaz shaik" userId="0d21e9fc4d2d13df" providerId="LiveId" clId="{2631B3AA-86AA-4BBD-83A6-250A4409E403}" dt="2024-08-15T11:23:42.440" v="1267" actId="123"/>
        <pc:sldMkLst>
          <pc:docMk/>
          <pc:sldMk cId="1638066916" sldId="278"/>
        </pc:sldMkLst>
      </pc:sldChg>
      <pc:sldChg chg="addSp modSp mod modTransition">
        <pc:chgData name="muhammad maaz shaik" userId="0d21e9fc4d2d13df" providerId="LiveId" clId="{2631B3AA-86AA-4BBD-83A6-250A4409E403}" dt="2024-08-19T04:03:48.532" v="2428"/>
        <pc:sldMkLst>
          <pc:docMk/>
          <pc:sldMk cId="3590734049" sldId="281"/>
        </pc:sldMkLst>
      </pc:sldChg>
      <pc:sldChg chg="addSp modSp mod">
        <pc:chgData name="muhammad maaz shaik" userId="0d21e9fc4d2d13df" providerId="LiveId" clId="{2631B3AA-86AA-4BBD-83A6-250A4409E403}" dt="2024-08-19T04:10:18.451" v="2465" actId="20577"/>
        <pc:sldMkLst>
          <pc:docMk/>
          <pc:sldMk cId="2433135503" sldId="282"/>
        </pc:sldMkLst>
      </pc:sldChg>
      <pc:sldChg chg="addSp modSp mod modTransition">
        <pc:chgData name="muhammad maaz shaik" userId="0d21e9fc4d2d13df" providerId="LiveId" clId="{2631B3AA-86AA-4BBD-83A6-250A4409E403}" dt="2024-08-13T10:04:08.594" v="1003" actId="1076"/>
        <pc:sldMkLst>
          <pc:docMk/>
          <pc:sldMk cId="78043689" sldId="283"/>
        </pc:sldMkLst>
      </pc:sldChg>
      <pc:sldChg chg="modSp mod modTransition">
        <pc:chgData name="muhammad maaz shaik" userId="0d21e9fc4d2d13df" providerId="LiveId" clId="{2631B3AA-86AA-4BBD-83A6-250A4409E403}" dt="2024-08-19T03:55:56.652" v="2427" actId="20577"/>
        <pc:sldMkLst>
          <pc:docMk/>
          <pc:sldMk cId="775998372" sldId="284"/>
        </pc:sldMkLst>
      </pc:sldChg>
      <pc:sldChg chg="addSp delSp modSp mod modTransition">
        <pc:chgData name="muhammad maaz shaik" userId="0d21e9fc4d2d13df" providerId="LiveId" clId="{2631B3AA-86AA-4BBD-83A6-250A4409E403}" dt="2024-08-15T11:00:57.773" v="1226"/>
        <pc:sldMkLst>
          <pc:docMk/>
          <pc:sldMk cId="1966358273" sldId="286"/>
        </pc:sldMkLst>
      </pc:sldChg>
      <pc:sldChg chg="addSp modSp">
        <pc:chgData name="muhammad maaz shaik" userId="0d21e9fc4d2d13df" providerId="LiveId" clId="{2631B3AA-86AA-4BBD-83A6-250A4409E403}" dt="2024-08-11T08:36:04.592" v="39" actId="1038"/>
        <pc:sldMkLst>
          <pc:docMk/>
          <pc:sldMk cId="2303475994" sldId="288"/>
        </pc:sldMkLst>
      </pc:sldChg>
      <pc:sldChg chg="addSp modSp mod">
        <pc:chgData name="muhammad maaz shaik" userId="0d21e9fc4d2d13df" providerId="LiveId" clId="{2631B3AA-86AA-4BBD-83A6-250A4409E403}" dt="2024-08-15T11:23:33.661" v="1266" actId="123"/>
        <pc:sldMkLst>
          <pc:docMk/>
          <pc:sldMk cId="3465861092" sldId="289"/>
        </pc:sldMkLst>
      </pc:sldChg>
      <pc:sldChg chg="addSp modSp">
        <pc:chgData name="muhammad maaz shaik" userId="0d21e9fc4d2d13df" providerId="LiveId" clId="{2631B3AA-86AA-4BBD-83A6-250A4409E403}" dt="2024-08-11T08:37:41.921" v="238" actId="1036"/>
        <pc:sldMkLst>
          <pc:docMk/>
          <pc:sldMk cId="2855856233" sldId="290"/>
        </pc:sldMkLst>
      </pc:sldChg>
      <pc:sldChg chg="addSp modSp">
        <pc:chgData name="muhammad maaz shaik" userId="0d21e9fc4d2d13df" providerId="LiveId" clId="{2631B3AA-86AA-4BBD-83A6-250A4409E403}" dt="2024-08-11T08:37:55.148" v="264" actId="1038"/>
        <pc:sldMkLst>
          <pc:docMk/>
          <pc:sldMk cId="293704851" sldId="291"/>
        </pc:sldMkLst>
      </pc:sldChg>
      <pc:sldChg chg="addSp modSp">
        <pc:chgData name="muhammad maaz shaik" userId="0d21e9fc4d2d13df" providerId="LiveId" clId="{2631B3AA-86AA-4BBD-83A6-250A4409E403}" dt="2024-08-11T08:38:06.070" v="290" actId="1038"/>
        <pc:sldMkLst>
          <pc:docMk/>
          <pc:sldMk cId="549229482" sldId="292"/>
        </pc:sldMkLst>
      </pc:sldChg>
      <pc:sldChg chg="addSp modSp">
        <pc:chgData name="muhammad maaz shaik" userId="0d21e9fc4d2d13df" providerId="LiveId" clId="{2631B3AA-86AA-4BBD-83A6-250A4409E403}" dt="2024-08-11T08:38:23.831" v="330" actId="1038"/>
        <pc:sldMkLst>
          <pc:docMk/>
          <pc:sldMk cId="2965120983" sldId="293"/>
        </pc:sldMkLst>
      </pc:sldChg>
      <pc:sldChg chg="addSp modSp">
        <pc:chgData name="muhammad maaz shaik" userId="0d21e9fc4d2d13df" providerId="LiveId" clId="{2631B3AA-86AA-4BBD-83A6-250A4409E403}" dt="2024-08-11T08:38:42.558" v="369" actId="1035"/>
        <pc:sldMkLst>
          <pc:docMk/>
          <pc:sldMk cId="3319239617" sldId="294"/>
        </pc:sldMkLst>
      </pc:sldChg>
      <pc:sldChg chg="addSp delSp modSp new mod modTransition">
        <pc:chgData name="muhammad maaz shaik" userId="0d21e9fc4d2d13df" providerId="LiveId" clId="{2631B3AA-86AA-4BBD-83A6-250A4409E403}" dt="2024-08-18T03:53:03.861" v="2399"/>
        <pc:sldMkLst>
          <pc:docMk/>
          <pc:sldMk cId="3735992444" sldId="295"/>
        </pc:sldMkLst>
      </pc:sldChg>
      <pc:sldChg chg="addSp delSp modSp new mod modTransition modClrScheme chgLayout">
        <pc:chgData name="muhammad maaz shaik" userId="0d21e9fc4d2d13df" providerId="LiveId" clId="{2631B3AA-86AA-4BBD-83A6-250A4409E403}" dt="2024-08-18T03:50:45.844" v="2388"/>
        <pc:sldMkLst>
          <pc:docMk/>
          <pc:sldMk cId="453593480" sldId="296"/>
        </pc:sldMkLst>
      </pc:sldChg>
      <pc:sldChg chg="addSp delSp modSp new del mod">
        <pc:chgData name="muhammad maaz shaik" userId="0d21e9fc4d2d13df" providerId="LiveId" clId="{2631B3AA-86AA-4BBD-83A6-250A4409E403}" dt="2024-08-14T06:50:53.782" v="1066" actId="680"/>
        <pc:sldMkLst>
          <pc:docMk/>
          <pc:sldMk cId="3840161390" sldId="296"/>
        </pc:sldMkLst>
      </pc:sldChg>
      <pc:sldChg chg="addSp delSp modSp new mod modTransition">
        <pc:chgData name="muhammad maaz shaik" userId="0d21e9fc4d2d13df" providerId="LiveId" clId="{2631B3AA-86AA-4BBD-83A6-250A4409E403}" dt="2024-08-18T03:50:56.346" v="2389"/>
        <pc:sldMkLst>
          <pc:docMk/>
          <pc:sldMk cId="1595942926" sldId="297"/>
        </pc:sldMkLst>
      </pc:sldChg>
      <pc:sldChg chg="delSp modSp new mod ord modTransition">
        <pc:chgData name="muhammad maaz shaik" userId="0d21e9fc4d2d13df" providerId="LiveId" clId="{2631B3AA-86AA-4BBD-83A6-250A4409E403}" dt="2024-08-18T03:51:11.277" v="2392"/>
        <pc:sldMkLst>
          <pc:docMk/>
          <pc:sldMk cId="3991554967" sldId="298"/>
        </pc:sldMkLst>
      </pc:sldChg>
      <pc:sldChg chg="addSp delSp modSp new mod modTransition">
        <pc:chgData name="muhammad maaz shaik" userId="0d21e9fc4d2d13df" providerId="LiveId" clId="{2631B3AA-86AA-4BBD-83A6-250A4409E403}" dt="2024-08-18T03:52:37.336" v="2398" actId="12269"/>
        <pc:sldMkLst>
          <pc:docMk/>
          <pc:sldMk cId="2949460745" sldId="299"/>
        </pc:sldMkLst>
      </pc:sldChg>
      <pc:sldChg chg="addSp delSp modSp new mod modTransition">
        <pc:chgData name="muhammad maaz shaik" userId="0d21e9fc4d2d13df" providerId="LiveId" clId="{2631B3AA-86AA-4BBD-83A6-250A4409E403}" dt="2024-08-18T03:51:26.938" v="2393"/>
        <pc:sldMkLst>
          <pc:docMk/>
          <pc:sldMk cId="3800974016" sldId="300"/>
        </pc:sldMkLst>
      </pc:sldChg>
      <pc:sldChg chg="delSp modSp new del mod">
        <pc:chgData name="muhammad maaz shaik" userId="0d21e9fc4d2d13df" providerId="LiveId" clId="{2631B3AA-86AA-4BBD-83A6-250A4409E403}" dt="2024-08-18T03:46:41.740" v="2296" actId="2696"/>
        <pc:sldMkLst>
          <pc:docMk/>
          <pc:sldMk cId="1555754894" sldId="301"/>
        </pc:sldMkLst>
      </pc:sldChg>
      <pc:sldChg chg="new del">
        <pc:chgData name="muhammad maaz shaik" userId="0d21e9fc4d2d13df" providerId="LiveId" clId="{2631B3AA-86AA-4BBD-83A6-250A4409E403}" dt="2024-08-19T04:32:41.240" v="2467" actId="680"/>
        <pc:sldMkLst>
          <pc:docMk/>
          <pc:sldMk cId="2593941200" sldId="301"/>
        </pc:sldMkLst>
      </pc:sldChg>
    </pc:docChg>
  </pc:docChgLst>
  <pc:docChgLst>
    <pc:chgData name="muhammad maaz shaik" userId="0d21e9fc4d2d13df" providerId="LiveId" clId="{2BD039DE-4786-4AA3-AD99-B19759C142A7}"/>
    <pc:docChg chg="undo redo custSel addSld delSld modSld">
      <pc:chgData name="muhammad maaz shaik" userId="0d21e9fc4d2d13df" providerId="LiveId" clId="{2BD039DE-4786-4AA3-AD99-B19759C142A7}" dt="2025-02-27T17:24:43.296" v="1676" actId="20577"/>
      <pc:docMkLst>
        <pc:docMk/>
      </pc:docMkLst>
      <pc:sldChg chg="modSp mod">
        <pc:chgData name="muhammad maaz shaik" userId="0d21e9fc4d2d13df" providerId="LiveId" clId="{2BD039DE-4786-4AA3-AD99-B19759C142A7}" dt="2025-02-27T17:24:43.296" v="1676" actId="20577"/>
        <pc:sldMkLst>
          <pc:docMk/>
          <pc:sldMk cId="125779867" sldId="271"/>
        </pc:sldMkLst>
        <pc:spChg chg="mod">
          <ac:chgData name="muhammad maaz shaik" userId="0d21e9fc4d2d13df" providerId="LiveId" clId="{2BD039DE-4786-4AA3-AD99-B19759C142A7}" dt="2025-02-27T17:24:43.296" v="1676" actId="20577"/>
          <ac:spMkLst>
            <pc:docMk/>
            <pc:sldMk cId="125779867" sldId="271"/>
            <ac:spMk id="7" creationId="{96D501D9-39BC-7532-7DA2-BDF5CB9C14ED}"/>
          </ac:spMkLst>
        </pc:spChg>
      </pc:sldChg>
      <pc:sldChg chg="addSp delSp modSp mod">
        <pc:chgData name="muhammad maaz shaik" userId="0d21e9fc4d2d13df" providerId="LiveId" clId="{2BD039DE-4786-4AA3-AD99-B19759C142A7}" dt="2025-02-27T12:59:49.126" v="117"/>
        <pc:sldMkLst>
          <pc:docMk/>
          <pc:sldMk cId="3107248193" sldId="272"/>
        </pc:sldMkLst>
        <pc:spChg chg="mod">
          <ac:chgData name="muhammad maaz shaik" userId="0d21e9fc4d2d13df" providerId="LiveId" clId="{2BD039DE-4786-4AA3-AD99-B19759C142A7}" dt="2025-02-27T12:47:58.410" v="98" actId="403"/>
          <ac:spMkLst>
            <pc:docMk/>
            <pc:sldMk cId="3107248193" sldId="272"/>
            <ac:spMk id="2" creationId="{7B6A3064-E0DB-F8DD-5209-E78D575D427C}"/>
          </ac:spMkLst>
        </pc:spChg>
        <pc:spChg chg="add del mod">
          <ac:chgData name="muhammad maaz shaik" userId="0d21e9fc4d2d13df" providerId="LiveId" clId="{2BD039DE-4786-4AA3-AD99-B19759C142A7}" dt="2025-02-27T12:46:29.629" v="13" actId="21"/>
          <ac:spMkLst>
            <pc:docMk/>
            <pc:sldMk cId="3107248193" sldId="272"/>
            <ac:spMk id="3" creationId="{DEAA778F-72C7-66A6-9AC7-A99029DE6A7D}"/>
          </ac:spMkLst>
        </pc:spChg>
        <pc:spChg chg="add">
          <ac:chgData name="muhammad maaz shaik" userId="0d21e9fc4d2d13df" providerId="LiveId" clId="{2BD039DE-4786-4AA3-AD99-B19759C142A7}" dt="2025-02-27T12:46:02.099" v="7"/>
          <ac:spMkLst>
            <pc:docMk/>
            <pc:sldMk cId="3107248193" sldId="272"/>
            <ac:spMk id="5" creationId="{FD273B39-0A78-A759-B94F-3A04D6290BF6}"/>
          </ac:spMkLst>
        </pc:spChg>
        <pc:spChg chg="add">
          <ac:chgData name="muhammad maaz shaik" userId="0d21e9fc4d2d13df" providerId="LiveId" clId="{2BD039DE-4786-4AA3-AD99-B19759C142A7}" dt="2025-02-27T12:46:11.542" v="8"/>
          <ac:spMkLst>
            <pc:docMk/>
            <pc:sldMk cId="3107248193" sldId="272"/>
            <ac:spMk id="6" creationId="{80D6F54F-D313-9F64-E649-8EBBB1105E7F}"/>
          </ac:spMkLst>
        </pc:spChg>
        <pc:spChg chg="add mod">
          <ac:chgData name="muhammad maaz shaik" userId="0d21e9fc4d2d13df" providerId="LiveId" clId="{2BD039DE-4786-4AA3-AD99-B19759C142A7}" dt="2025-02-27T12:46:19.975" v="12"/>
          <ac:spMkLst>
            <pc:docMk/>
            <pc:sldMk cId="3107248193" sldId="272"/>
            <ac:spMk id="7" creationId="{B128ED8B-832F-0D36-896E-A37CF92B75C8}"/>
          </ac:spMkLst>
        </pc:spChg>
        <pc:spChg chg="add del mod">
          <ac:chgData name="muhammad maaz shaik" userId="0d21e9fc4d2d13df" providerId="LiveId" clId="{2BD039DE-4786-4AA3-AD99-B19759C142A7}" dt="2025-02-27T12:46:37.613" v="17"/>
          <ac:spMkLst>
            <pc:docMk/>
            <pc:sldMk cId="3107248193" sldId="272"/>
            <ac:spMk id="8" creationId="{CA4BE13F-FB57-9423-7548-D7DE6152FFD7}"/>
          </ac:spMkLst>
        </pc:spChg>
        <pc:spChg chg="add del mod">
          <ac:chgData name="muhammad maaz shaik" userId="0d21e9fc4d2d13df" providerId="LiveId" clId="{2BD039DE-4786-4AA3-AD99-B19759C142A7}" dt="2025-02-27T12:46:55.759" v="20" actId="21"/>
          <ac:spMkLst>
            <pc:docMk/>
            <pc:sldMk cId="3107248193" sldId="272"/>
            <ac:spMk id="9" creationId="{DEAA778F-72C7-66A6-9AC7-A99029DE6A7D}"/>
          </ac:spMkLst>
        </pc:spChg>
        <pc:spChg chg="add mod">
          <ac:chgData name="muhammad maaz shaik" userId="0d21e9fc4d2d13df" providerId="LiveId" clId="{2BD039DE-4786-4AA3-AD99-B19759C142A7}" dt="2025-02-27T12:46:45.420" v="19"/>
          <ac:spMkLst>
            <pc:docMk/>
            <pc:sldMk cId="3107248193" sldId="272"/>
            <ac:spMk id="10" creationId="{13B815DE-0613-B162-7F2B-99467AECF4FD}"/>
          </ac:spMkLst>
        </pc:spChg>
        <pc:spChg chg="add del mod">
          <ac:chgData name="muhammad maaz shaik" userId="0d21e9fc4d2d13df" providerId="LiveId" clId="{2BD039DE-4786-4AA3-AD99-B19759C142A7}" dt="2025-02-27T12:47:46.250" v="96"/>
          <ac:spMkLst>
            <pc:docMk/>
            <pc:sldMk cId="3107248193" sldId="272"/>
            <ac:spMk id="11" creationId="{F3ADAD0C-AF21-8392-51C0-B561A4E769B0}"/>
          </ac:spMkLst>
        </pc:spChg>
        <pc:spChg chg="add mod">
          <ac:chgData name="muhammad maaz shaik" userId="0d21e9fc4d2d13df" providerId="LiveId" clId="{2BD039DE-4786-4AA3-AD99-B19759C142A7}" dt="2025-02-27T12:59:49.126" v="117"/>
          <ac:spMkLst>
            <pc:docMk/>
            <pc:sldMk cId="3107248193" sldId="272"/>
            <ac:spMk id="12" creationId="{6DE504F2-6932-E07D-26FE-38E115C504DF}"/>
          </ac:spMkLst>
        </pc:spChg>
      </pc:sldChg>
      <pc:sldChg chg="addSp delSp modSp mod">
        <pc:chgData name="muhammad maaz shaik" userId="0d21e9fc4d2d13df" providerId="LiveId" clId="{2BD039DE-4786-4AA3-AD99-B19759C142A7}" dt="2025-02-27T17:13:05.694" v="1537" actId="1038"/>
        <pc:sldMkLst>
          <pc:docMk/>
          <pc:sldMk cId="1337093951" sldId="273"/>
        </pc:sldMkLst>
        <pc:spChg chg="mod">
          <ac:chgData name="muhammad maaz shaik" userId="0d21e9fc4d2d13df" providerId="LiveId" clId="{2BD039DE-4786-4AA3-AD99-B19759C142A7}" dt="2025-02-27T17:13:05.694" v="1537" actId="1038"/>
          <ac:spMkLst>
            <pc:docMk/>
            <pc:sldMk cId="1337093951" sldId="273"/>
            <ac:spMk id="2" creationId="{1463ABE3-716B-F1D1-77E2-9396C9A9CEF6}"/>
          </ac:spMkLst>
        </pc:spChg>
        <pc:spChg chg="del mod">
          <ac:chgData name="muhammad maaz shaik" userId="0d21e9fc4d2d13df" providerId="LiveId" clId="{2BD039DE-4786-4AA3-AD99-B19759C142A7}" dt="2025-02-27T17:12:25.443" v="1489"/>
          <ac:spMkLst>
            <pc:docMk/>
            <pc:sldMk cId="1337093951" sldId="273"/>
            <ac:spMk id="4" creationId="{9496A62F-5E62-279D-906A-4DAF716BC8C7}"/>
          </ac:spMkLst>
        </pc:spChg>
        <pc:spChg chg="add mod">
          <ac:chgData name="muhammad maaz shaik" userId="0d21e9fc4d2d13df" providerId="LiveId" clId="{2BD039DE-4786-4AA3-AD99-B19759C142A7}" dt="2025-02-27T17:12:59.237" v="1514" actId="1038"/>
          <ac:spMkLst>
            <pc:docMk/>
            <pc:sldMk cId="1337093951" sldId="273"/>
            <ac:spMk id="5" creationId="{E7C898B8-10C1-87EB-625D-2086FCB22C05}"/>
          </ac:spMkLst>
        </pc:spChg>
      </pc:sldChg>
      <pc:sldChg chg="modSp mod">
        <pc:chgData name="muhammad maaz shaik" userId="0d21e9fc4d2d13df" providerId="LiveId" clId="{2BD039DE-4786-4AA3-AD99-B19759C142A7}" dt="2025-02-27T13:06:33.613" v="246" actId="255"/>
        <pc:sldMkLst>
          <pc:docMk/>
          <pc:sldMk cId="2415163667" sldId="275"/>
        </pc:sldMkLst>
        <pc:spChg chg="mod">
          <ac:chgData name="muhammad maaz shaik" userId="0d21e9fc4d2d13df" providerId="LiveId" clId="{2BD039DE-4786-4AA3-AD99-B19759C142A7}" dt="2025-02-27T13:06:33.613" v="246" actId="255"/>
          <ac:spMkLst>
            <pc:docMk/>
            <pc:sldMk cId="2415163667" sldId="275"/>
            <ac:spMk id="3" creationId="{0EEF379C-96DD-93C6-FAD6-F4D055FE1C66}"/>
          </ac:spMkLst>
        </pc:spChg>
      </pc:sldChg>
      <pc:sldChg chg="addSp delSp modSp mod modTransition">
        <pc:chgData name="muhammad maaz shaik" userId="0d21e9fc4d2d13df" providerId="LiveId" clId="{2BD039DE-4786-4AA3-AD99-B19759C142A7}" dt="2025-02-27T13:02:21.969" v="233"/>
        <pc:sldMkLst>
          <pc:docMk/>
          <pc:sldMk cId="78043689" sldId="283"/>
        </pc:sldMkLst>
        <pc:spChg chg="mod">
          <ac:chgData name="muhammad maaz shaik" userId="0d21e9fc4d2d13df" providerId="LiveId" clId="{2BD039DE-4786-4AA3-AD99-B19759C142A7}" dt="2025-02-27T13:01:35.940" v="232" actId="1036"/>
          <ac:spMkLst>
            <pc:docMk/>
            <pc:sldMk cId="78043689" sldId="283"/>
            <ac:spMk id="5" creationId="{90AE0D03-37F2-EC26-4CFC-F91C0ED7CC90}"/>
          </ac:spMkLst>
        </pc:spChg>
        <pc:picChg chg="del">
          <ac:chgData name="muhammad maaz shaik" userId="0d21e9fc4d2d13df" providerId="LiveId" clId="{2BD039DE-4786-4AA3-AD99-B19759C142A7}" dt="2025-02-27T12:58:56.851" v="116" actId="21"/>
          <ac:picMkLst>
            <pc:docMk/>
            <pc:sldMk cId="78043689" sldId="283"/>
            <ac:picMk id="6" creationId="{D7378834-95F1-9F20-0F0A-9385421AE975}"/>
          </ac:picMkLst>
        </pc:picChg>
        <pc:picChg chg="add mod">
          <ac:chgData name="muhammad maaz shaik" userId="0d21e9fc4d2d13df" providerId="LiveId" clId="{2BD039DE-4786-4AA3-AD99-B19759C142A7}" dt="2025-02-27T13:00:13.016" v="220" actId="1037"/>
          <ac:picMkLst>
            <pc:docMk/>
            <pc:sldMk cId="78043689" sldId="283"/>
            <ac:picMk id="7" creationId="{1E2DAAD7-49A1-E74A-1994-2593AD247158}"/>
          </ac:picMkLst>
        </pc:picChg>
      </pc:sldChg>
      <pc:sldChg chg="modSp mod">
        <pc:chgData name="muhammad maaz shaik" userId="0d21e9fc4d2d13df" providerId="LiveId" clId="{2BD039DE-4786-4AA3-AD99-B19759C142A7}" dt="2025-02-27T12:32:18.499" v="6" actId="20577"/>
        <pc:sldMkLst>
          <pc:docMk/>
          <pc:sldMk cId="775998372" sldId="284"/>
        </pc:sldMkLst>
        <pc:spChg chg="mod">
          <ac:chgData name="muhammad maaz shaik" userId="0d21e9fc4d2d13df" providerId="LiveId" clId="{2BD039DE-4786-4AA3-AD99-B19759C142A7}" dt="2025-02-27T12:32:18.499" v="6" actId="20577"/>
          <ac:spMkLst>
            <pc:docMk/>
            <pc:sldMk cId="775998372" sldId="284"/>
            <ac:spMk id="8" creationId="{D0F83880-9443-501C-50AE-C46133B7E80C}"/>
          </ac:spMkLst>
        </pc:spChg>
      </pc:sldChg>
      <pc:sldChg chg="del">
        <pc:chgData name="muhammad maaz shaik" userId="0d21e9fc4d2d13df" providerId="LiveId" clId="{2BD039DE-4786-4AA3-AD99-B19759C142A7}" dt="2025-02-27T17:16:38.607" v="1579" actId="2696"/>
        <pc:sldMkLst>
          <pc:docMk/>
          <pc:sldMk cId="1966358273" sldId="286"/>
        </pc:sldMkLst>
      </pc:sldChg>
      <pc:sldChg chg="addSp delSp modSp mod">
        <pc:chgData name="muhammad maaz shaik" userId="0d21e9fc4d2d13df" providerId="LiveId" clId="{2BD039DE-4786-4AA3-AD99-B19759C142A7}" dt="2025-02-27T16:47:35.074" v="1209" actId="1037"/>
        <pc:sldMkLst>
          <pc:docMk/>
          <pc:sldMk cId="3465861092" sldId="289"/>
        </pc:sldMkLst>
        <pc:spChg chg="add del mod">
          <ac:chgData name="muhammad maaz shaik" userId="0d21e9fc4d2d13df" providerId="LiveId" clId="{2BD039DE-4786-4AA3-AD99-B19759C142A7}" dt="2025-02-27T16:47:35.074" v="1209" actId="1037"/>
          <ac:spMkLst>
            <pc:docMk/>
            <pc:sldMk cId="3465861092" sldId="289"/>
            <ac:spMk id="3" creationId="{4A37DE45-7ADE-CCC2-7CF7-6F104BD77D85}"/>
          </ac:spMkLst>
        </pc:spChg>
        <pc:spChg chg="add">
          <ac:chgData name="muhammad maaz shaik" userId="0d21e9fc4d2d13df" providerId="LiveId" clId="{2BD039DE-4786-4AA3-AD99-B19759C142A7}" dt="2025-02-27T16:42:48.970" v="1083"/>
          <ac:spMkLst>
            <pc:docMk/>
            <pc:sldMk cId="3465861092" sldId="289"/>
            <ac:spMk id="5" creationId="{6A0D70A4-91C4-BAEF-255C-4098397F912D}"/>
          </ac:spMkLst>
        </pc:spChg>
        <pc:spChg chg="add mod">
          <ac:chgData name="muhammad maaz shaik" userId="0d21e9fc4d2d13df" providerId="LiveId" clId="{2BD039DE-4786-4AA3-AD99-B19759C142A7}" dt="2025-02-27T16:44:34.055" v="1110"/>
          <ac:spMkLst>
            <pc:docMk/>
            <pc:sldMk cId="3465861092" sldId="289"/>
            <ac:spMk id="6" creationId="{401887E2-DFB6-6E6E-C6D4-1AF50C828076}"/>
          </ac:spMkLst>
        </pc:spChg>
      </pc:sldChg>
      <pc:sldChg chg="del">
        <pc:chgData name="muhammad maaz shaik" userId="0d21e9fc4d2d13df" providerId="LiveId" clId="{2BD039DE-4786-4AA3-AD99-B19759C142A7}" dt="2025-02-27T17:16:42.412" v="1580" actId="2696"/>
        <pc:sldMkLst>
          <pc:docMk/>
          <pc:sldMk cId="3735992444" sldId="295"/>
        </pc:sldMkLst>
      </pc:sldChg>
      <pc:sldChg chg="modSp mod">
        <pc:chgData name="muhammad maaz shaik" userId="0d21e9fc4d2d13df" providerId="LiveId" clId="{2BD039DE-4786-4AA3-AD99-B19759C142A7}" dt="2025-02-27T13:59:13.462" v="413" actId="20577"/>
        <pc:sldMkLst>
          <pc:docMk/>
          <pc:sldMk cId="1595942926" sldId="297"/>
        </pc:sldMkLst>
        <pc:spChg chg="mod">
          <ac:chgData name="muhammad maaz shaik" userId="0d21e9fc4d2d13df" providerId="LiveId" clId="{2BD039DE-4786-4AA3-AD99-B19759C142A7}" dt="2025-02-27T13:30:01.377" v="329" actId="1035"/>
          <ac:spMkLst>
            <pc:docMk/>
            <pc:sldMk cId="1595942926" sldId="297"/>
            <ac:spMk id="2" creationId="{82925C81-0C0F-1A72-9781-B8B1AA042284}"/>
          </ac:spMkLst>
        </pc:spChg>
        <pc:spChg chg="mod">
          <ac:chgData name="muhammad maaz shaik" userId="0d21e9fc4d2d13df" providerId="LiveId" clId="{2BD039DE-4786-4AA3-AD99-B19759C142A7}" dt="2025-02-27T13:59:13.462" v="413" actId="20577"/>
          <ac:spMkLst>
            <pc:docMk/>
            <pc:sldMk cId="1595942926" sldId="297"/>
            <ac:spMk id="3" creationId="{CA7855FA-C26E-647B-02A5-318F79B85095}"/>
          </ac:spMkLst>
        </pc:spChg>
      </pc:sldChg>
      <pc:sldChg chg="del">
        <pc:chgData name="muhammad maaz shaik" userId="0d21e9fc4d2d13df" providerId="LiveId" clId="{2BD039DE-4786-4AA3-AD99-B19759C142A7}" dt="2025-02-27T16:34:42.930" v="1063" actId="2696"/>
        <pc:sldMkLst>
          <pc:docMk/>
          <pc:sldMk cId="2949460745" sldId="299"/>
        </pc:sldMkLst>
      </pc:sldChg>
      <pc:sldChg chg="addSp delSp modSp mod modAnim">
        <pc:chgData name="muhammad maaz shaik" userId="0d21e9fc4d2d13df" providerId="LiveId" clId="{2BD039DE-4786-4AA3-AD99-B19759C142A7}" dt="2025-02-27T16:26:44.378" v="890" actId="13782"/>
        <pc:sldMkLst>
          <pc:docMk/>
          <pc:sldMk cId="3800974016" sldId="300"/>
        </pc:sldMkLst>
        <pc:graphicFrameChg chg="add del mod modGraphic">
          <ac:chgData name="muhammad maaz shaik" userId="0d21e9fc4d2d13df" providerId="LiveId" clId="{2BD039DE-4786-4AA3-AD99-B19759C142A7}" dt="2025-02-27T13:59:08.654" v="411" actId="1032"/>
          <ac:graphicFrameMkLst>
            <pc:docMk/>
            <pc:sldMk cId="3800974016" sldId="300"/>
            <ac:graphicFrameMk id="2" creationId="{AD733EAC-BE2E-77B2-6774-B3AD5A6D3062}"/>
          </ac:graphicFrameMkLst>
        </pc:graphicFrameChg>
        <pc:graphicFrameChg chg="add del modGraphic">
          <ac:chgData name="muhammad maaz shaik" userId="0d21e9fc4d2d13df" providerId="LiveId" clId="{2BD039DE-4786-4AA3-AD99-B19759C142A7}" dt="2025-02-27T16:24:17.074" v="884" actId="1032"/>
          <ac:graphicFrameMkLst>
            <pc:docMk/>
            <pc:sldMk cId="3800974016" sldId="300"/>
            <ac:graphicFrameMk id="3" creationId="{BFBB79FC-E2DC-4A66-9153-1966F34443FA}"/>
          </ac:graphicFrameMkLst>
        </pc:graphicFrameChg>
        <pc:graphicFrameChg chg="mod">
          <ac:chgData name="muhammad maaz shaik" userId="0d21e9fc4d2d13df" providerId="LiveId" clId="{2BD039DE-4786-4AA3-AD99-B19759C142A7}" dt="2025-02-27T16:26:44.378" v="890" actId="13782"/>
          <ac:graphicFrameMkLst>
            <pc:docMk/>
            <pc:sldMk cId="3800974016" sldId="300"/>
            <ac:graphicFrameMk id="4" creationId="{686EB46B-32CB-B2CD-E631-704C58933626}"/>
          </ac:graphicFrameMkLst>
        </pc:graphicFrameChg>
      </pc:sldChg>
      <pc:sldChg chg="addSp delSp modSp mod">
        <pc:chgData name="muhammad maaz shaik" userId="0d21e9fc4d2d13df" providerId="LiveId" clId="{2BD039DE-4786-4AA3-AD99-B19759C142A7}" dt="2025-02-27T16:50:05.679" v="1352" actId="14100"/>
        <pc:sldMkLst>
          <pc:docMk/>
          <pc:sldMk cId="3292897326" sldId="302"/>
        </pc:sldMkLst>
        <pc:picChg chg="del">
          <ac:chgData name="muhammad maaz shaik" userId="0d21e9fc4d2d13df" providerId="LiveId" clId="{2BD039DE-4786-4AA3-AD99-B19759C142A7}" dt="2025-02-27T16:49:41.143" v="1271" actId="21"/>
          <ac:picMkLst>
            <pc:docMk/>
            <pc:sldMk cId="3292897326" sldId="302"/>
            <ac:picMk id="4" creationId="{F0080CB2-52F5-E418-2207-067F2BFF6448}"/>
          </ac:picMkLst>
        </pc:picChg>
        <pc:picChg chg="add mod">
          <ac:chgData name="muhammad maaz shaik" userId="0d21e9fc4d2d13df" providerId="LiveId" clId="{2BD039DE-4786-4AA3-AD99-B19759C142A7}" dt="2025-02-27T16:50:05.679" v="1352" actId="14100"/>
          <ac:picMkLst>
            <pc:docMk/>
            <pc:sldMk cId="3292897326" sldId="302"/>
            <ac:picMk id="5" creationId="{1A3E93B6-BBFD-C2D6-C977-7502AC8B6D86}"/>
          </ac:picMkLst>
        </pc:picChg>
      </pc:sldChg>
      <pc:sldChg chg="addSp delSp modSp mod">
        <pc:chgData name="muhammad maaz shaik" userId="0d21e9fc4d2d13df" providerId="LiveId" clId="{2BD039DE-4786-4AA3-AD99-B19759C142A7}" dt="2025-02-27T16:54:07.458" v="1413" actId="931"/>
        <pc:sldMkLst>
          <pc:docMk/>
          <pc:sldMk cId="3752432740" sldId="303"/>
        </pc:sldMkLst>
        <pc:picChg chg="del">
          <ac:chgData name="muhammad maaz shaik" userId="0d21e9fc4d2d13df" providerId="LiveId" clId="{2BD039DE-4786-4AA3-AD99-B19759C142A7}" dt="2025-02-27T16:51:13.941" v="1383" actId="21"/>
          <ac:picMkLst>
            <pc:docMk/>
            <pc:sldMk cId="3752432740" sldId="303"/>
            <ac:picMk id="4" creationId="{FD523DDB-F81C-48EA-FF8C-2A3B4FE1D13D}"/>
          </ac:picMkLst>
        </pc:picChg>
        <pc:picChg chg="add mod">
          <ac:chgData name="muhammad maaz shaik" userId="0d21e9fc4d2d13df" providerId="LiveId" clId="{2BD039DE-4786-4AA3-AD99-B19759C142A7}" dt="2025-02-27T16:51:29.313" v="1412" actId="14100"/>
          <ac:picMkLst>
            <pc:docMk/>
            <pc:sldMk cId="3752432740" sldId="303"/>
            <ac:picMk id="5" creationId="{BB324D48-392A-6753-6B2E-7580D5DED2A3}"/>
          </ac:picMkLst>
        </pc:picChg>
        <pc:picChg chg="add mod">
          <ac:chgData name="muhammad maaz shaik" userId="0d21e9fc4d2d13df" providerId="LiveId" clId="{2BD039DE-4786-4AA3-AD99-B19759C142A7}" dt="2025-02-27T16:54:07.458" v="1413" actId="931"/>
          <ac:picMkLst>
            <pc:docMk/>
            <pc:sldMk cId="3752432740" sldId="303"/>
            <ac:picMk id="7" creationId="{2EC0676B-76E4-2052-4218-22798CCE198E}"/>
          </ac:picMkLst>
        </pc:picChg>
      </pc:sldChg>
      <pc:sldChg chg="del">
        <pc:chgData name="muhammad maaz shaik" userId="0d21e9fc4d2d13df" providerId="LiveId" clId="{2BD039DE-4786-4AA3-AD99-B19759C142A7}" dt="2025-02-27T17:03:52.090" v="1477" actId="2696"/>
        <pc:sldMkLst>
          <pc:docMk/>
          <pc:sldMk cId="2134381112" sldId="304"/>
        </pc:sldMkLst>
      </pc:sldChg>
      <pc:sldChg chg="modSp mod">
        <pc:chgData name="muhammad maaz shaik" userId="0d21e9fc4d2d13df" providerId="LiveId" clId="{2BD039DE-4786-4AA3-AD99-B19759C142A7}" dt="2025-02-27T16:33:52.313" v="1061" actId="14100"/>
        <pc:sldMkLst>
          <pc:docMk/>
          <pc:sldMk cId="150495143" sldId="305"/>
        </pc:sldMkLst>
        <pc:spChg chg="mod">
          <ac:chgData name="muhammad maaz shaik" userId="0d21e9fc4d2d13df" providerId="LiveId" clId="{2BD039DE-4786-4AA3-AD99-B19759C142A7}" dt="2025-02-27T16:33:52.313" v="1061" actId="14100"/>
          <ac:spMkLst>
            <pc:docMk/>
            <pc:sldMk cId="150495143" sldId="305"/>
            <ac:spMk id="5" creationId="{DED01EF6-0337-BDB4-9078-2B50F373B62D}"/>
          </ac:spMkLst>
        </pc:spChg>
      </pc:sldChg>
      <pc:sldChg chg="addSp modSp new modTransition">
        <pc:chgData name="muhammad maaz shaik" userId="0d21e9fc4d2d13df" providerId="LiveId" clId="{2BD039DE-4786-4AA3-AD99-B19759C142A7}" dt="2025-02-27T17:07:17.705" v="1480"/>
        <pc:sldMkLst>
          <pc:docMk/>
          <pc:sldMk cId="1332611076" sldId="306"/>
        </pc:sldMkLst>
        <pc:picChg chg="add mod">
          <ac:chgData name="muhammad maaz shaik" userId="0d21e9fc4d2d13df" providerId="LiveId" clId="{2BD039DE-4786-4AA3-AD99-B19759C142A7}" dt="2025-02-27T16:54:30.419" v="1415" actId="931"/>
          <ac:picMkLst>
            <pc:docMk/>
            <pc:sldMk cId="1332611076" sldId="306"/>
            <ac:picMk id="4" creationId="{57E4101B-7AF0-0514-AD11-CBEEEEE9A3A2}"/>
          </ac:picMkLst>
        </pc:picChg>
      </pc:sldChg>
      <pc:sldChg chg="modSp del mod">
        <pc:chgData name="muhammad maaz shaik" userId="0d21e9fc4d2d13df" providerId="LiveId" clId="{2BD039DE-4786-4AA3-AD99-B19759C142A7}" dt="2025-02-27T16:34:28.170" v="1062" actId="2696"/>
        <pc:sldMkLst>
          <pc:docMk/>
          <pc:sldMk cId="1975813704" sldId="306"/>
        </pc:sldMkLst>
        <pc:spChg chg="mod">
          <ac:chgData name="muhammad maaz shaik" userId="0d21e9fc4d2d13df" providerId="LiveId" clId="{2BD039DE-4786-4AA3-AD99-B19759C142A7}" dt="2025-02-27T16:28:17.950" v="893" actId="20577"/>
          <ac:spMkLst>
            <pc:docMk/>
            <pc:sldMk cId="1975813704" sldId="306"/>
            <ac:spMk id="3" creationId="{2CFD8C26-C838-3C29-87DA-75F3E08837D1}"/>
          </ac:spMkLst>
        </pc:spChg>
      </pc:sldChg>
      <pc:sldChg chg="addSp delSp modSp new mod modTransition">
        <pc:chgData name="muhammad maaz shaik" userId="0d21e9fc4d2d13df" providerId="LiveId" clId="{2BD039DE-4786-4AA3-AD99-B19759C142A7}" dt="2025-02-27T17:07:23.963" v="1481"/>
        <pc:sldMkLst>
          <pc:docMk/>
          <pc:sldMk cId="99112441" sldId="307"/>
        </pc:sldMkLst>
        <pc:picChg chg="add del mod">
          <ac:chgData name="muhammad maaz shaik" userId="0d21e9fc4d2d13df" providerId="LiveId" clId="{2BD039DE-4786-4AA3-AD99-B19759C142A7}" dt="2025-02-27T16:57:10.241" v="1435" actId="21"/>
          <ac:picMkLst>
            <pc:docMk/>
            <pc:sldMk cId="99112441" sldId="307"/>
            <ac:picMk id="4" creationId="{8D01A2C0-5CB4-F346-C7AA-9792FD582495}"/>
          </ac:picMkLst>
        </pc:picChg>
        <pc:picChg chg="add mod">
          <ac:chgData name="muhammad maaz shaik" userId="0d21e9fc4d2d13df" providerId="LiveId" clId="{2BD039DE-4786-4AA3-AD99-B19759C142A7}" dt="2025-02-27T16:57:26.907" v="1466" actId="14100"/>
          <ac:picMkLst>
            <pc:docMk/>
            <pc:sldMk cId="99112441" sldId="307"/>
            <ac:picMk id="6" creationId="{9708B8BD-6565-3713-1497-DE757DF859DA}"/>
          </ac:picMkLst>
        </pc:picChg>
      </pc:sldChg>
      <pc:sldChg chg="new del">
        <pc:chgData name="muhammad maaz shaik" userId="0d21e9fc4d2d13df" providerId="LiveId" clId="{2BD039DE-4786-4AA3-AD99-B19759C142A7}" dt="2025-02-24T04:22:07.867" v="1" actId="2696"/>
        <pc:sldMkLst>
          <pc:docMk/>
          <pc:sldMk cId="1947885603" sldId="307"/>
        </pc:sldMkLst>
      </pc:sldChg>
      <pc:sldChg chg="addSp modSp new modTransition">
        <pc:chgData name="muhammad maaz shaik" userId="0d21e9fc4d2d13df" providerId="LiveId" clId="{2BD039DE-4786-4AA3-AD99-B19759C142A7}" dt="2025-02-27T17:07:33.234" v="1482"/>
        <pc:sldMkLst>
          <pc:docMk/>
          <pc:sldMk cId="3948183532" sldId="308"/>
        </pc:sldMkLst>
        <pc:picChg chg="add mod">
          <ac:chgData name="muhammad maaz shaik" userId="0d21e9fc4d2d13df" providerId="LiveId" clId="{2BD039DE-4786-4AA3-AD99-B19759C142A7}" dt="2025-02-27T16:58:02.651" v="1468" actId="931"/>
          <ac:picMkLst>
            <pc:docMk/>
            <pc:sldMk cId="3948183532" sldId="308"/>
            <ac:picMk id="4" creationId="{58442347-C7AF-D681-26EB-831267D3353C}"/>
          </ac:picMkLst>
        </pc:picChg>
      </pc:sldChg>
      <pc:sldChg chg="addSp new mod modTransition">
        <pc:chgData name="muhammad maaz shaik" userId="0d21e9fc4d2d13df" providerId="LiveId" clId="{2BD039DE-4786-4AA3-AD99-B19759C142A7}" dt="2025-02-27T17:07:38.102" v="1483"/>
        <pc:sldMkLst>
          <pc:docMk/>
          <pc:sldMk cId="350812346" sldId="309"/>
        </pc:sldMkLst>
        <pc:picChg chg="add">
          <ac:chgData name="muhammad maaz shaik" userId="0d21e9fc4d2d13df" providerId="LiveId" clId="{2BD039DE-4786-4AA3-AD99-B19759C142A7}" dt="2025-02-27T16:58:34.896" v="1470" actId="22"/>
          <ac:picMkLst>
            <pc:docMk/>
            <pc:sldMk cId="350812346" sldId="309"/>
            <ac:picMk id="4" creationId="{9FBF2161-2DCB-F6B1-4E28-74B61B534D15}"/>
          </ac:picMkLst>
        </pc:picChg>
      </pc:sldChg>
      <pc:sldChg chg="addSp new mod modTransition">
        <pc:chgData name="muhammad maaz shaik" userId="0d21e9fc4d2d13df" providerId="LiveId" clId="{2BD039DE-4786-4AA3-AD99-B19759C142A7}" dt="2025-02-27T17:07:42.986" v="1484"/>
        <pc:sldMkLst>
          <pc:docMk/>
          <pc:sldMk cId="1628099069" sldId="310"/>
        </pc:sldMkLst>
        <pc:picChg chg="add">
          <ac:chgData name="muhammad maaz shaik" userId="0d21e9fc4d2d13df" providerId="LiveId" clId="{2BD039DE-4786-4AA3-AD99-B19759C142A7}" dt="2025-02-27T17:00:01.558" v="1472" actId="22"/>
          <ac:picMkLst>
            <pc:docMk/>
            <pc:sldMk cId="1628099069" sldId="310"/>
            <ac:picMk id="3" creationId="{C4CC60EC-464C-86F7-DD1E-E4D6769B1BF2}"/>
          </ac:picMkLst>
        </pc:picChg>
      </pc:sldChg>
      <pc:sldChg chg="addSp new mod modTransition">
        <pc:chgData name="muhammad maaz shaik" userId="0d21e9fc4d2d13df" providerId="LiveId" clId="{2BD039DE-4786-4AA3-AD99-B19759C142A7}" dt="2025-02-27T17:07:48.947" v="1485"/>
        <pc:sldMkLst>
          <pc:docMk/>
          <pc:sldMk cId="2698410657" sldId="311"/>
        </pc:sldMkLst>
        <pc:picChg chg="add">
          <ac:chgData name="muhammad maaz shaik" userId="0d21e9fc4d2d13df" providerId="LiveId" clId="{2BD039DE-4786-4AA3-AD99-B19759C142A7}" dt="2025-02-27T17:02:00.637" v="1474" actId="22"/>
          <ac:picMkLst>
            <pc:docMk/>
            <pc:sldMk cId="2698410657" sldId="311"/>
            <ac:picMk id="3" creationId="{BD1EF589-9499-B6E5-D287-0723C1E2B46A}"/>
          </ac:picMkLst>
        </pc:picChg>
      </pc:sldChg>
      <pc:sldChg chg="addSp modSp new modTransition">
        <pc:chgData name="muhammad maaz shaik" userId="0d21e9fc4d2d13df" providerId="LiveId" clId="{2BD039DE-4786-4AA3-AD99-B19759C142A7}" dt="2025-02-27T17:07:53.571" v="1486"/>
        <pc:sldMkLst>
          <pc:docMk/>
          <pc:sldMk cId="3754931553" sldId="312"/>
        </pc:sldMkLst>
        <pc:picChg chg="add mod">
          <ac:chgData name="muhammad maaz shaik" userId="0d21e9fc4d2d13df" providerId="LiveId" clId="{2BD039DE-4786-4AA3-AD99-B19759C142A7}" dt="2025-02-27T17:03:44.275" v="1476" actId="931"/>
          <ac:picMkLst>
            <pc:docMk/>
            <pc:sldMk cId="3754931553" sldId="312"/>
            <ac:picMk id="3" creationId="{167647BB-C5D7-CEF1-1EF7-5464263EBAC5}"/>
          </ac:picMkLst>
        </pc:picChg>
      </pc:sldChg>
      <pc:sldChg chg="addSp modSp new modTransition">
        <pc:chgData name="muhammad maaz shaik" userId="0d21e9fc4d2d13df" providerId="LiveId" clId="{2BD039DE-4786-4AA3-AD99-B19759C142A7}" dt="2025-02-27T17:07:58.473" v="1487"/>
        <pc:sldMkLst>
          <pc:docMk/>
          <pc:sldMk cId="3446807425" sldId="313"/>
        </pc:sldMkLst>
        <pc:picChg chg="add mod">
          <ac:chgData name="muhammad maaz shaik" userId="0d21e9fc4d2d13df" providerId="LiveId" clId="{2BD039DE-4786-4AA3-AD99-B19759C142A7}" dt="2025-02-27T17:04:08.422" v="1479" actId="931"/>
          <ac:picMkLst>
            <pc:docMk/>
            <pc:sldMk cId="3446807425" sldId="313"/>
            <ac:picMk id="3" creationId="{BB231DF2-1606-49BA-8DA4-D8F883DC2A91}"/>
          </ac:picMkLst>
        </pc:picChg>
      </pc:sldChg>
      <pc:sldChg chg="addSp delSp modSp new mod modTransition">
        <pc:chgData name="muhammad maaz shaik" userId="0d21e9fc4d2d13df" providerId="LiveId" clId="{2BD039DE-4786-4AA3-AD99-B19759C142A7}" dt="2025-02-27T17:19:17.837" v="1662"/>
        <pc:sldMkLst>
          <pc:docMk/>
          <pc:sldMk cId="19185540" sldId="314"/>
        </pc:sldMkLst>
        <pc:spChg chg="mod">
          <ac:chgData name="muhammad maaz shaik" userId="0d21e9fc4d2d13df" providerId="LiveId" clId="{2BD039DE-4786-4AA3-AD99-B19759C142A7}" dt="2025-02-27T17:17:05.867" v="1618" actId="1035"/>
          <ac:spMkLst>
            <pc:docMk/>
            <pc:sldMk cId="19185540" sldId="314"/>
            <ac:spMk id="2" creationId="{9488EE35-345F-9C56-4641-ABEFDB60D2D6}"/>
          </ac:spMkLst>
        </pc:spChg>
        <pc:spChg chg="del mod">
          <ac:chgData name="muhammad maaz shaik" userId="0d21e9fc4d2d13df" providerId="LiveId" clId="{2BD039DE-4786-4AA3-AD99-B19759C142A7}" dt="2025-02-27T17:18:13.428" v="1638"/>
          <ac:spMkLst>
            <pc:docMk/>
            <pc:sldMk cId="19185540" sldId="314"/>
            <ac:spMk id="3" creationId="{6E714DBD-A06A-790E-2E16-9998CCBC0CC7}"/>
          </ac:spMkLst>
        </pc:spChg>
        <pc:spChg chg="add mod">
          <ac:chgData name="muhammad maaz shaik" userId="0d21e9fc4d2d13df" providerId="LiveId" clId="{2BD039DE-4786-4AA3-AD99-B19759C142A7}" dt="2025-02-27T17:18:55.317" v="1659" actId="14100"/>
          <ac:spMkLst>
            <pc:docMk/>
            <pc:sldMk cId="19185540" sldId="314"/>
            <ac:spMk id="4" creationId="{B3612BE1-1837-A84A-7FAF-765B84932F22}"/>
          </ac:spMkLst>
        </pc:spChg>
      </pc:sldChg>
    </pc:docChg>
  </pc:docChgLst>
  <pc:docChgLst>
    <pc:chgData name="muhammad maaz shaik" userId="0d21e9fc4d2d13df" providerId="LiveId" clId="{3E8FBF5F-1AF6-4C35-86A3-5423F39CB964}"/>
    <pc:docChg chg="undo custSel addSld delSld modSld">
      <pc:chgData name="muhammad maaz shaik" userId="0d21e9fc4d2d13df" providerId="LiveId" clId="{3E8FBF5F-1AF6-4C35-86A3-5423F39CB964}" dt="2024-11-29T12:51:57.814" v="302" actId="20577"/>
      <pc:docMkLst>
        <pc:docMk/>
      </pc:docMkLst>
      <pc:sldChg chg="modSp mod">
        <pc:chgData name="muhammad maaz shaik" userId="0d21e9fc4d2d13df" providerId="LiveId" clId="{3E8FBF5F-1AF6-4C35-86A3-5423F39CB964}" dt="2024-09-30T04:47:38.717" v="3" actId="20577"/>
        <pc:sldMkLst>
          <pc:docMk/>
          <pc:sldMk cId="125779867" sldId="271"/>
        </pc:sldMkLst>
      </pc:sldChg>
      <pc:sldChg chg="modSp mod">
        <pc:chgData name="muhammad maaz shaik" userId="0d21e9fc4d2d13df" providerId="LiveId" clId="{3E8FBF5F-1AF6-4C35-86A3-5423F39CB964}" dt="2024-11-06T06:03:16.079" v="289" actId="20577"/>
        <pc:sldMkLst>
          <pc:docMk/>
          <pc:sldMk cId="3107248193" sldId="272"/>
        </pc:sldMkLst>
      </pc:sldChg>
      <pc:sldChg chg="modSp mod">
        <pc:chgData name="muhammad maaz shaik" userId="0d21e9fc4d2d13df" providerId="LiveId" clId="{3E8FBF5F-1AF6-4C35-86A3-5423F39CB964}" dt="2024-09-30T05:10:31.507" v="26" actId="113"/>
        <pc:sldMkLst>
          <pc:docMk/>
          <pc:sldMk cId="3590734049" sldId="281"/>
        </pc:sldMkLst>
      </pc:sldChg>
      <pc:sldChg chg="del">
        <pc:chgData name="muhammad maaz shaik" userId="0d21e9fc4d2d13df" providerId="LiveId" clId="{3E8FBF5F-1AF6-4C35-86A3-5423F39CB964}" dt="2024-09-30T04:52:17.562" v="4" actId="2696"/>
        <pc:sldMkLst>
          <pc:docMk/>
          <pc:sldMk cId="2433135503" sldId="282"/>
        </pc:sldMkLst>
      </pc:sldChg>
      <pc:sldChg chg="modTransition">
        <pc:chgData name="muhammad maaz shaik" userId="0d21e9fc4d2d13df" providerId="LiveId" clId="{3E8FBF5F-1AF6-4C35-86A3-5423F39CB964}" dt="2024-11-06T06:22:34.532" v="297"/>
        <pc:sldMkLst>
          <pc:docMk/>
          <pc:sldMk cId="347939858" sldId="287"/>
        </pc:sldMkLst>
      </pc:sldChg>
      <pc:sldChg chg="modSp mod">
        <pc:chgData name="muhammad maaz shaik" userId="0d21e9fc4d2d13df" providerId="LiveId" clId="{3E8FBF5F-1AF6-4C35-86A3-5423F39CB964}" dt="2024-11-29T12:51:57.814" v="302" actId="20577"/>
        <pc:sldMkLst>
          <pc:docMk/>
          <pc:sldMk cId="1595942926" sldId="297"/>
        </pc:sldMkLst>
        <pc:spChg chg="mod">
          <ac:chgData name="muhammad maaz shaik" userId="0d21e9fc4d2d13df" providerId="LiveId" clId="{3E8FBF5F-1AF6-4C35-86A3-5423F39CB964}" dt="2024-11-29T12:51:57.814" v="302" actId="20577"/>
          <ac:spMkLst>
            <pc:docMk/>
            <pc:sldMk cId="1595942926" sldId="297"/>
            <ac:spMk id="2" creationId="{82925C81-0C0F-1A72-9781-B8B1AA042284}"/>
          </ac:spMkLst>
        </pc:spChg>
      </pc:sldChg>
      <pc:sldChg chg="addSp delSp modSp new mod modTransition">
        <pc:chgData name="muhammad maaz shaik" userId="0d21e9fc4d2d13df" providerId="LiveId" clId="{3E8FBF5F-1AF6-4C35-86A3-5423F39CB964}" dt="2024-11-04T02:00:51.701" v="178" actId="20577"/>
        <pc:sldMkLst>
          <pc:docMk/>
          <pc:sldMk cId="2151081187" sldId="301"/>
        </pc:sldMkLst>
      </pc:sldChg>
      <pc:sldChg chg="addSp modSp new modTransition">
        <pc:chgData name="muhammad maaz shaik" userId="0d21e9fc4d2d13df" providerId="LiveId" clId="{3E8FBF5F-1AF6-4C35-86A3-5423F39CB964}" dt="2024-11-04T01:59:44.525" v="137"/>
        <pc:sldMkLst>
          <pc:docMk/>
          <pc:sldMk cId="3292897326" sldId="302"/>
        </pc:sldMkLst>
      </pc:sldChg>
      <pc:sldChg chg="addSp modSp new modTransition">
        <pc:chgData name="muhammad maaz shaik" userId="0d21e9fc4d2d13df" providerId="LiveId" clId="{3E8FBF5F-1AF6-4C35-86A3-5423F39CB964}" dt="2024-11-04T01:59:48.749" v="138"/>
        <pc:sldMkLst>
          <pc:docMk/>
          <pc:sldMk cId="3752432740" sldId="303"/>
        </pc:sldMkLst>
      </pc:sldChg>
      <pc:sldChg chg="addSp modSp new modTransition">
        <pc:chgData name="muhammad maaz shaik" userId="0d21e9fc4d2d13df" providerId="LiveId" clId="{3E8FBF5F-1AF6-4C35-86A3-5423F39CB964}" dt="2024-11-04T01:59:54.119" v="139"/>
        <pc:sldMkLst>
          <pc:docMk/>
          <pc:sldMk cId="2134381112" sldId="304"/>
        </pc:sldMkLst>
      </pc:sldChg>
      <pc:sldChg chg="addSp delSp modSp new mod">
        <pc:chgData name="muhammad maaz shaik" userId="0d21e9fc4d2d13df" providerId="LiveId" clId="{3E8FBF5F-1AF6-4C35-86A3-5423F39CB964}" dt="2024-11-04T16:45:07.702" v="240" actId="255"/>
        <pc:sldMkLst>
          <pc:docMk/>
          <pc:sldMk cId="150495143" sldId="305"/>
        </pc:sldMkLst>
      </pc:sldChg>
      <pc:sldChg chg="new del">
        <pc:chgData name="muhammad maaz shaik" userId="0d21e9fc4d2d13df" providerId="LiveId" clId="{3E8FBF5F-1AF6-4C35-86A3-5423F39CB964}" dt="2024-11-04T02:00:15.019" v="141" actId="680"/>
        <pc:sldMkLst>
          <pc:docMk/>
          <pc:sldMk cId="971086486" sldId="305"/>
        </pc:sldMkLst>
      </pc:sldChg>
      <pc:sldChg chg="new del">
        <pc:chgData name="muhammad maaz shaik" userId="0d21e9fc4d2d13df" providerId="LiveId" clId="{3E8FBF5F-1AF6-4C35-86A3-5423F39CB964}" dt="2024-11-04T16:38:50.144" v="180" actId="680"/>
        <pc:sldMkLst>
          <pc:docMk/>
          <pc:sldMk cId="3857447903" sldId="305"/>
        </pc:sldMkLst>
      </pc:sldChg>
      <pc:sldChg chg="delSp modSp new mod">
        <pc:chgData name="muhammad maaz shaik" userId="0d21e9fc4d2d13df" providerId="LiveId" clId="{3E8FBF5F-1AF6-4C35-86A3-5423F39CB964}" dt="2024-11-04T16:48:57.372" v="276" actId="113"/>
        <pc:sldMkLst>
          <pc:docMk/>
          <pc:sldMk cId="1975813704" sldId="306"/>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1E1A68-0448-4546-BF93-5F6644FD10A3}" type="doc">
      <dgm:prSet loTypeId="urn:microsoft.com/office/officeart/2005/8/layout/process5" loCatId="process" qsTypeId="urn:microsoft.com/office/officeart/2005/8/quickstyle/3d3" qsCatId="3D" csTypeId="urn:microsoft.com/office/officeart/2005/8/colors/colorful4" csCatId="colorful" phldr="1"/>
      <dgm:spPr/>
      <dgm:t>
        <a:bodyPr/>
        <a:lstStyle/>
        <a:p>
          <a:endParaRPr lang="en-IN"/>
        </a:p>
      </dgm:t>
    </dgm:pt>
    <dgm:pt modelId="{0FAB3186-99D9-4C65-95E7-4D418BC8BE18}">
      <dgm:prSet phldrT="[Text]"/>
      <dgm:spPr/>
      <dgm:t>
        <a:bodyPr/>
        <a:lstStyle/>
        <a:p>
          <a:r>
            <a:rPr lang="en-US" dirty="0">
              <a:latin typeface="Times New Roman" panose="02020603050405020304" pitchFamily="18" charset="0"/>
              <a:cs typeface="Times New Roman" panose="02020603050405020304" pitchFamily="18" charset="0"/>
            </a:rPr>
            <a:t> Data Collection &amp; Storage</a:t>
          </a:r>
          <a:endParaRPr lang="en-IN" dirty="0">
            <a:latin typeface="Times New Roman" panose="02020603050405020304" pitchFamily="18" charset="0"/>
            <a:cs typeface="Times New Roman" panose="02020603050405020304" pitchFamily="18" charset="0"/>
          </a:endParaRPr>
        </a:p>
      </dgm:t>
    </dgm:pt>
    <dgm:pt modelId="{3F61839F-FF21-439A-A1DE-3CD77E66391E}" type="sibTrans" cxnId="{9E952E0D-BB10-4B28-B870-9DBEDED696D9}">
      <dgm:prSet/>
      <dgm:spPr/>
      <dgm:t>
        <a:bodyPr/>
        <a:lstStyle/>
        <a:p>
          <a:endParaRPr lang="en-IN">
            <a:latin typeface="Times New Roman" panose="02020603050405020304" pitchFamily="18" charset="0"/>
            <a:cs typeface="Times New Roman" panose="02020603050405020304" pitchFamily="18" charset="0"/>
          </a:endParaRPr>
        </a:p>
      </dgm:t>
    </dgm:pt>
    <dgm:pt modelId="{8D8A2F00-174F-43D1-99FB-1A25B814C65F}" type="parTrans" cxnId="{9E952E0D-BB10-4B28-B870-9DBEDED696D9}">
      <dgm:prSet/>
      <dgm:spPr/>
      <dgm:t>
        <a:bodyPr/>
        <a:lstStyle/>
        <a:p>
          <a:endParaRPr lang="en-IN">
            <a:latin typeface="Times New Roman" panose="02020603050405020304" pitchFamily="18" charset="0"/>
            <a:cs typeface="Times New Roman" panose="02020603050405020304" pitchFamily="18" charset="0"/>
          </a:endParaRPr>
        </a:p>
      </dgm:t>
    </dgm:pt>
    <dgm:pt modelId="{24B64AF4-27FD-4F6C-AAD7-EF9B0B823FEA}">
      <dgm:prSet phldrT="[Text]"/>
      <dgm:spPr/>
      <dgm:t>
        <a:bodyPr/>
        <a:lstStyle/>
        <a:p>
          <a:r>
            <a:rPr lang="en-IN" dirty="0">
              <a:latin typeface="Times New Roman" panose="02020603050405020304" pitchFamily="18" charset="0"/>
              <a:cs typeface="Times New Roman" panose="02020603050405020304" pitchFamily="18" charset="0"/>
            </a:rPr>
            <a:t>Future Crime Prediction(DL)</a:t>
          </a:r>
        </a:p>
      </dgm:t>
    </dgm:pt>
    <dgm:pt modelId="{C3F01CFE-AADE-4015-8C5A-178424791898}" type="sibTrans" cxnId="{F672BF8E-839E-43AB-9DA7-57662E825CE5}">
      <dgm:prSet/>
      <dgm:spPr/>
      <dgm:t>
        <a:bodyPr/>
        <a:lstStyle/>
        <a:p>
          <a:endParaRPr lang="en-IN">
            <a:latin typeface="Times New Roman" panose="02020603050405020304" pitchFamily="18" charset="0"/>
            <a:cs typeface="Times New Roman" panose="02020603050405020304" pitchFamily="18" charset="0"/>
          </a:endParaRPr>
        </a:p>
      </dgm:t>
    </dgm:pt>
    <dgm:pt modelId="{F87B9B85-100E-43A1-B529-1994C88D9A03}" type="parTrans" cxnId="{F672BF8E-839E-43AB-9DA7-57662E825CE5}">
      <dgm:prSet/>
      <dgm:spPr/>
      <dgm:t>
        <a:bodyPr/>
        <a:lstStyle/>
        <a:p>
          <a:endParaRPr lang="en-IN">
            <a:latin typeface="Times New Roman" panose="02020603050405020304" pitchFamily="18" charset="0"/>
            <a:cs typeface="Times New Roman" panose="02020603050405020304" pitchFamily="18" charset="0"/>
          </a:endParaRPr>
        </a:p>
      </dgm:t>
    </dgm:pt>
    <dgm:pt modelId="{D015298A-038D-476A-ABCA-AD9B9591A0F6}">
      <dgm:prSet phldrT="[Text]"/>
      <dgm:spPr/>
      <dgm:t>
        <a:bodyPr/>
        <a:lstStyle/>
        <a:p>
          <a:r>
            <a:rPr lang="en-IN" dirty="0">
              <a:latin typeface="Times New Roman" panose="02020603050405020304" pitchFamily="18" charset="0"/>
              <a:cs typeface="Times New Roman" panose="02020603050405020304" pitchFamily="18" charset="0"/>
            </a:rPr>
            <a:t>Backend</a:t>
          </a:r>
        </a:p>
        <a:p>
          <a:r>
            <a:rPr lang="en-IN" dirty="0">
              <a:latin typeface="Times New Roman" panose="02020603050405020304" pitchFamily="18" charset="0"/>
              <a:cs typeface="Times New Roman" panose="02020603050405020304" pitchFamily="18" charset="0"/>
            </a:rPr>
            <a:t>(FLASK&amp;DB)</a:t>
          </a:r>
        </a:p>
      </dgm:t>
    </dgm:pt>
    <dgm:pt modelId="{0BD821A5-A402-4DDB-B25A-5A2961242DC8}" type="sibTrans" cxnId="{E112D0D8-EB34-4D13-BF00-F3AB75B746F6}">
      <dgm:prSet/>
      <dgm:spPr/>
      <dgm:t>
        <a:bodyPr/>
        <a:lstStyle/>
        <a:p>
          <a:endParaRPr lang="en-IN">
            <a:latin typeface="Times New Roman" panose="02020603050405020304" pitchFamily="18" charset="0"/>
            <a:cs typeface="Times New Roman" panose="02020603050405020304" pitchFamily="18" charset="0"/>
          </a:endParaRPr>
        </a:p>
      </dgm:t>
    </dgm:pt>
    <dgm:pt modelId="{2A7CBCFC-881A-466F-82F9-A7FE74B6F440}" type="parTrans" cxnId="{E112D0D8-EB34-4D13-BF00-F3AB75B746F6}">
      <dgm:prSet/>
      <dgm:spPr/>
      <dgm:t>
        <a:bodyPr/>
        <a:lstStyle/>
        <a:p>
          <a:endParaRPr lang="en-IN">
            <a:latin typeface="Times New Roman" panose="02020603050405020304" pitchFamily="18" charset="0"/>
            <a:cs typeface="Times New Roman" panose="02020603050405020304" pitchFamily="18" charset="0"/>
          </a:endParaRPr>
        </a:p>
      </dgm:t>
    </dgm:pt>
    <dgm:pt modelId="{FF347464-0597-44F2-936B-93995BF506F4}">
      <dgm:prSet phldrT="[Text]"/>
      <dgm:spPr/>
      <dgm:t>
        <a:bodyPr/>
        <a:lstStyle/>
        <a:p>
          <a:r>
            <a:rPr lang="en-IN" dirty="0">
              <a:latin typeface="Times New Roman" panose="02020603050405020304" pitchFamily="18" charset="0"/>
              <a:cs typeface="Times New Roman" panose="02020603050405020304" pitchFamily="18" charset="0"/>
            </a:rPr>
            <a:t>Deployment And Monitoring</a:t>
          </a:r>
        </a:p>
      </dgm:t>
    </dgm:pt>
    <dgm:pt modelId="{D62CBA41-3731-4DEC-97E2-E46152FF2F2C}" type="sibTrans" cxnId="{97F8EBD7-0589-4A36-96DD-205E327E6D47}">
      <dgm:prSet/>
      <dgm:spPr/>
      <dgm:t>
        <a:bodyPr/>
        <a:lstStyle/>
        <a:p>
          <a:endParaRPr lang="en-IN">
            <a:latin typeface="Times New Roman" panose="02020603050405020304" pitchFamily="18" charset="0"/>
            <a:cs typeface="Times New Roman" panose="02020603050405020304" pitchFamily="18" charset="0"/>
          </a:endParaRPr>
        </a:p>
      </dgm:t>
    </dgm:pt>
    <dgm:pt modelId="{63E02D40-BCCC-4E8E-9306-0615EACEE3DD}" type="parTrans" cxnId="{97F8EBD7-0589-4A36-96DD-205E327E6D47}">
      <dgm:prSet/>
      <dgm:spPr/>
      <dgm:t>
        <a:bodyPr/>
        <a:lstStyle/>
        <a:p>
          <a:endParaRPr lang="en-IN">
            <a:latin typeface="Times New Roman" panose="02020603050405020304" pitchFamily="18" charset="0"/>
            <a:cs typeface="Times New Roman" panose="02020603050405020304" pitchFamily="18" charset="0"/>
          </a:endParaRPr>
        </a:p>
      </dgm:t>
    </dgm:pt>
    <dgm:pt modelId="{355B78E1-F65A-484C-B0C5-D4E606E3E00A}">
      <dgm:prSet phldrT="[Text]"/>
      <dgm:spPr/>
      <dgm:t>
        <a:bodyPr/>
        <a:lstStyle/>
        <a:p>
          <a:r>
            <a:rPr lang="en-US" dirty="0">
              <a:latin typeface="Times New Roman" panose="02020603050405020304" pitchFamily="18" charset="0"/>
              <a:cs typeface="Times New Roman" panose="02020603050405020304" pitchFamily="18" charset="0"/>
            </a:rPr>
            <a:t>Data Pre-Processing</a:t>
          </a:r>
          <a:endParaRPr lang="en-IN" dirty="0">
            <a:latin typeface="Times New Roman" panose="02020603050405020304" pitchFamily="18" charset="0"/>
            <a:cs typeface="Times New Roman" panose="02020603050405020304" pitchFamily="18" charset="0"/>
          </a:endParaRPr>
        </a:p>
      </dgm:t>
    </dgm:pt>
    <dgm:pt modelId="{147F3DC4-99E1-4DBF-A310-08BB66301E3D}" type="sibTrans" cxnId="{BE1D0985-D641-4573-907A-7106D847E7BC}">
      <dgm:prSet/>
      <dgm:spPr/>
      <dgm:t>
        <a:bodyPr/>
        <a:lstStyle/>
        <a:p>
          <a:endParaRPr lang="en-IN">
            <a:latin typeface="Times New Roman" panose="02020603050405020304" pitchFamily="18" charset="0"/>
            <a:cs typeface="Times New Roman" panose="02020603050405020304" pitchFamily="18" charset="0"/>
          </a:endParaRPr>
        </a:p>
      </dgm:t>
    </dgm:pt>
    <dgm:pt modelId="{543D975F-869B-4DFB-95F2-F9000BD67EAE}" type="parTrans" cxnId="{BE1D0985-D641-4573-907A-7106D847E7BC}">
      <dgm:prSet/>
      <dgm:spPr/>
      <dgm:t>
        <a:bodyPr/>
        <a:lstStyle/>
        <a:p>
          <a:endParaRPr lang="en-IN">
            <a:latin typeface="Times New Roman" panose="02020603050405020304" pitchFamily="18" charset="0"/>
            <a:cs typeface="Times New Roman" panose="02020603050405020304" pitchFamily="18" charset="0"/>
          </a:endParaRPr>
        </a:p>
      </dgm:t>
    </dgm:pt>
    <dgm:pt modelId="{0652F510-D843-4856-93A0-0103D834BFEB}">
      <dgm:prSet phldrT="[Text]"/>
      <dgm:spPr/>
      <dgm:t>
        <a:bodyPr/>
        <a:lstStyle/>
        <a:p>
          <a:r>
            <a:rPr lang="en-US" dirty="0">
              <a:latin typeface="Times New Roman" panose="02020603050405020304" pitchFamily="18" charset="0"/>
              <a:cs typeface="Times New Roman" panose="02020603050405020304" pitchFamily="18" charset="0"/>
            </a:rPr>
            <a:t>Crime Pattern Analysis(ML)</a:t>
          </a:r>
          <a:endParaRPr lang="en-IN" dirty="0">
            <a:latin typeface="Times New Roman" panose="02020603050405020304" pitchFamily="18" charset="0"/>
            <a:cs typeface="Times New Roman" panose="02020603050405020304" pitchFamily="18" charset="0"/>
          </a:endParaRPr>
        </a:p>
      </dgm:t>
    </dgm:pt>
    <dgm:pt modelId="{506D139C-564D-48C1-ABAD-3B5F6286105F}" type="parTrans" cxnId="{F5BF4DD6-F428-42F6-B51B-E52453F4AB78}">
      <dgm:prSet/>
      <dgm:spPr/>
      <dgm:t>
        <a:bodyPr/>
        <a:lstStyle/>
        <a:p>
          <a:endParaRPr lang="en-IN"/>
        </a:p>
      </dgm:t>
    </dgm:pt>
    <dgm:pt modelId="{7AC0A46C-9F60-42CF-A840-AF70867B2EF8}" type="sibTrans" cxnId="{F5BF4DD6-F428-42F6-B51B-E52453F4AB78}">
      <dgm:prSet/>
      <dgm:spPr/>
      <dgm:t>
        <a:bodyPr/>
        <a:lstStyle/>
        <a:p>
          <a:endParaRPr lang="en-IN"/>
        </a:p>
      </dgm:t>
    </dgm:pt>
    <dgm:pt modelId="{41D040A2-AE38-4C75-8A57-118DE73E4D8E}">
      <dgm:prSet phldrT="[Text]"/>
      <dgm:spPr/>
      <dgm:t>
        <a:bodyPr/>
        <a:lstStyle/>
        <a:p>
          <a:r>
            <a:rPr lang="en-IN" dirty="0">
              <a:latin typeface="Times New Roman" panose="02020603050405020304" pitchFamily="18" charset="0"/>
              <a:cs typeface="Times New Roman" panose="02020603050405020304" pitchFamily="18" charset="0"/>
            </a:rPr>
            <a:t>User Interaction</a:t>
          </a:r>
        </a:p>
      </dgm:t>
    </dgm:pt>
    <dgm:pt modelId="{1611CE77-15AC-464F-8EEE-F06001D0A3AD}" type="parTrans" cxnId="{E8294E61-D0C5-4E06-BC49-733A0202CA4C}">
      <dgm:prSet/>
      <dgm:spPr/>
      <dgm:t>
        <a:bodyPr/>
        <a:lstStyle/>
        <a:p>
          <a:endParaRPr lang="en-IN"/>
        </a:p>
      </dgm:t>
    </dgm:pt>
    <dgm:pt modelId="{189726BA-F3B2-41FA-9A61-D8318DAD17B6}" type="sibTrans" cxnId="{E8294E61-D0C5-4E06-BC49-733A0202CA4C}">
      <dgm:prSet/>
      <dgm:spPr/>
      <dgm:t>
        <a:bodyPr/>
        <a:lstStyle/>
        <a:p>
          <a:endParaRPr lang="en-IN"/>
        </a:p>
      </dgm:t>
    </dgm:pt>
    <dgm:pt modelId="{038E4041-14F9-4E22-B448-5BCD02B51541}">
      <dgm:prSet phldrT="[Text]"/>
      <dgm:spPr/>
      <dgm:t>
        <a:bodyPr/>
        <a:lstStyle/>
        <a:p>
          <a:r>
            <a:rPr lang="en-IN" dirty="0">
              <a:latin typeface="Times New Roman" panose="02020603050405020304" pitchFamily="18" charset="0"/>
              <a:cs typeface="Times New Roman" panose="02020603050405020304" pitchFamily="18" charset="0"/>
            </a:rPr>
            <a:t>Web App</a:t>
          </a:r>
        </a:p>
      </dgm:t>
    </dgm:pt>
    <dgm:pt modelId="{114389A6-B360-4085-8DE8-9CFE44B62D94}" type="parTrans" cxnId="{C0ACE47F-A895-4034-8FB9-08DB60D776A9}">
      <dgm:prSet/>
      <dgm:spPr/>
      <dgm:t>
        <a:bodyPr/>
        <a:lstStyle/>
        <a:p>
          <a:endParaRPr lang="en-IN"/>
        </a:p>
      </dgm:t>
    </dgm:pt>
    <dgm:pt modelId="{CD7CA922-6953-4D1F-A142-1488B6B683CA}" type="sibTrans" cxnId="{C0ACE47F-A895-4034-8FB9-08DB60D776A9}">
      <dgm:prSet/>
      <dgm:spPr/>
      <dgm:t>
        <a:bodyPr/>
        <a:lstStyle/>
        <a:p>
          <a:endParaRPr lang="en-IN"/>
        </a:p>
      </dgm:t>
    </dgm:pt>
    <dgm:pt modelId="{D8A71631-A078-4F84-AE02-F90FDD0A5898}" type="pres">
      <dgm:prSet presAssocID="{B31E1A68-0448-4546-BF93-5F6644FD10A3}" presName="diagram" presStyleCnt="0">
        <dgm:presLayoutVars>
          <dgm:dir/>
          <dgm:resizeHandles val="exact"/>
        </dgm:presLayoutVars>
      </dgm:prSet>
      <dgm:spPr/>
    </dgm:pt>
    <dgm:pt modelId="{96540316-DB49-45F8-B425-C17C760B081E}" type="pres">
      <dgm:prSet presAssocID="{0FAB3186-99D9-4C65-95E7-4D418BC8BE18}" presName="node" presStyleLbl="node1" presStyleIdx="0" presStyleCnt="8">
        <dgm:presLayoutVars>
          <dgm:bulletEnabled val="1"/>
        </dgm:presLayoutVars>
      </dgm:prSet>
      <dgm:spPr/>
    </dgm:pt>
    <dgm:pt modelId="{34A8F023-C1C3-4557-8BED-11907C3C221B}" type="pres">
      <dgm:prSet presAssocID="{3F61839F-FF21-439A-A1DE-3CD77E66391E}" presName="sibTrans" presStyleLbl="sibTrans2D1" presStyleIdx="0" presStyleCnt="7"/>
      <dgm:spPr/>
    </dgm:pt>
    <dgm:pt modelId="{C97A8E6F-0BF8-4C71-AAED-A09E0B43B81E}" type="pres">
      <dgm:prSet presAssocID="{3F61839F-FF21-439A-A1DE-3CD77E66391E}" presName="connectorText" presStyleLbl="sibTrans2D1" presStyleIdx="0" presStyleCnt="7"/>
      <dgm:spPr/>
    </dgm:pt>
    <dgm:pt modelId="{88AD97A2-0873-4E81-9E97-A184D3CB6D86}" type="pres">
      <dgm:prSet presAssocID="{355B78E1-F65A-484C-B0C5-D4E606E3E00A}" presName="node" presStyleLbl="node1" presStyleIdx="1" presStyleCnt="8">
        <dgm:presLayoutVars>
          <dgm:bulletEnabled val="1"/>
        </dgm:presLayoutVars>
      </dgm:prSet>
      <dgm:spPr/>
    </dgm:pt>
    <dgm:pt modelId="{44520BE1-6534-40FC-B4E7-3591D95DE9EE}" type="pres">
      <dgm:prSet presAssocID="{147F3DC4-99E1-4DBF-A310-08BB66301E3D}" presName="sibTrans" presStyleLbl="sibTrans2D1" presStyleIdx="1" presStyleCnt="7"/>
      <dgm:spPr/>
    </dgm:pt>
    <dgm:pt modelId="{3FF29CD9-61F9-4A0B-9045-9C6542DCCBC0}" type="pres">
      <dgm:prSet presAssocID="{147F3DC4-99E1-4DBF-A310-08BB66301E3D}" presName="connectorText" presStyleLbl="sibTrans2D1" presStyleIdx="1" presStyleCnt="7"/>
      <dgm:spPr/>
    </dgm:pt>
    <dgm:pt modelId="{9C9849DD-091E-4E71-B69E-8BB961707945}" type="pres">
      <dgm:prSet presAssocID="{0652F510-D843-4856-93A0-0103D834BFEB}" presName="node" presStyleLbl="node1" presStyleIdx="2" presStyleCnt="8">
        <dgm:presLayoutVars>
          <dgm:bulletEnabled val="1"/>
        </dgm:presLayoutVars>
      </dgm:prSet>
      <dgm:spPr/>
    </dgm:pt>
    <dgm:pt modelId="{F9D6582F-D765-4AC5-9DED-28576C2F13FB}" type="pres">
      <dgm:prSet presAssocID="{7AC0A46C-9F60-42CF-A840-AF70867B2EF8}" presName="sibTrans" presStyleLbl="sibTrans2D1" presStyleIdx="2" presStyleCnt="7"/>
      <dgm:spPr/>
    </dgm:pt>
    <dgm:pt modelId="{5B4E01FA-6E20-41D3-8D64-D6AB36A9BC3B}" type="pres">
      <dgm:prSet presAssocID="{7AC0A46C-9F60-42CF-A840-AF70867B2EF8}" presName="connectorText" presStyleLbl="sibTrans2D1" presStyleIdx="2" presStyleCnt="7"/>
      <dgm:spPr/>
    </dgm:pt>
    <dgm:pt modelId="{0CC0279F-0A74-47A7-9DBC-91B120F41F4C}" type="pres">
      <dgm:prSet presAssocID="{24B64AF4-27FD-4F6C-AAD7-EF9B0B823FEA}" presName="node" presStyleLbl="node1" presStyleIdx="3" presStyleCnt="8">
        <dgm:presLayoutVars>
          <dgm:bulletEnabled val="1"/>
        </dgm:presLayoutVars>
      </dgm:prSet>
      <dgm:spPr/>
    </dgm:pt>
    <dgm:pt modelId="{7171E1F4-C3E2-41C7-B077-C4CEC2A44BF5}" type="pres">
      <dgm:prSet presAssocID="{C3F01CFE-AADE-4015-8C5A-178424791898}" presName="sibTrans" presStyleLbl="sibTrans2D1" presStyleIdx="3" presStyleCnt="7"/>
      <dgm:spPr/>
    </dgm:pt>
    <dgm:pt modelId="{709798B5-D747-42D6-B98C-4198449AD615}" type="pres">
      <dgm:prSet presAssocID="{C3F01CFE-AADE-4015-8C5A-178424791898}" presName="connectorText" presStyleLbl="sibTrans2D1" presStyleIdx="3" presStyleCnt="7"/>
      <dgm:spPr/>
    </dgm:pt>
    <dgm:pt modelId="{AA1A8B91-739F-4A85-B01A-84BAEFAC6D63}" type="pres">
      <dgm:prSet presAssocID="{D015298A-038D-476A-ABCA-AD9B9591A0F6}" presName="node" presStyleLbl="node1" presStyleIdx="4" presStyleCnt="8">
        <dgm:presLayoutVars>
          <dgm:bulletEnabled val="1"/>
        </dgm:presLayoutVars>
      </dgm:prSet>
      <dgm:spPr/>
    </dgm:pt>
    <dgm:pt modelId="{CE4BAFD2-769E-4B89-B0CE-7497530DCE64}" type="pres">
      <dgm:prSet presAssocID="{0BD821A5-A402-4DDB-B25A-5A2961242DC8}" presName="sibTrans" presStyleLbl="sibTrans2D1" presStyleIdx="4" presStyleCnt="7"/>
      <dgm:spPr/>
    </dgm:pt>
    <dgm:pt modelId="{AB1F1312-E792-4186-ADFD-3E558FD2B7DC}" type="pres">
      <dgm:prSet presAssocID="{0BD821A5-A402-4DDB-B25A-5A2961242DC8}" presName="connectorText" presStyleLbl="sibTrans2D1" presStyleIdx="4" presStyleCnt="7"/>
      <dgm:spPr/>
    </dgm:pt>
    <dgm:pt modelId="{CF1C56EA-B557-4AC8-A626-8EF885A4F90B}" type="pres">
      <dgm:prSet presAssocID="{038E4041-14F9-4E22-B448-5BCD02B51541}" presName="node" presStyleLbl="node1" presStyleIdx="5" presStyleCnt="8">
        <dgm:presLayoutVars>
          <dgm:bulletEnabled val="1"/>
        </dgm:presLayoutVars>
      </dgm:prSet>
      <dgm:spPr/>
    </dgm:pt>
    <dgm:pt modelId="{4EAA31B4-8AB0-4BD7-96FE-B88C14E725D7}" type="pres">
      <dgm:prSet presAssocID="{CD7CA922-6953-4D1F-A142-1488B6B683CA}" presName="sibTrans" presStyleLbl="sibTrans2D1" presStyleIdx="5" presStyleCnt="7"/>
      <dgm:spPr/>
    </dgm:pt>
    <dgm:pt modelId="{F39580BD-7FF9-4538-8D65-1C9131C0607C}" type="pres">
      <dgm:prSet presAssocID="{CD7CA922-6953-4D1F-A142-1488B6B683CA}" presName="connectorText" presStyleLbl="sibTrans2D1" presStyleIdx="5" presStyleCnt="7"/>
      <dgm:spPr/>
    </dgm:pt>
    <dgm:pt modelId="{C7985AAF-27BB-4B6C-8E4A-D244555F17DD}" type="pres">
      <dgm:prSet presAssocID="{FF347464-0597-44F2-936B-93995BF506F4}" presName="node" presStyleLbl="node1" presStyleIdx="6" presStyleCnt="8">
        <dgm:presLayoutVars>
          <dgm:bulletEnabled val="1"/>
        </dgm:presLayoutVars>
      </dgm:prSet>
      <dgm:spPr/>
    </dgm:pt>
    <dgm:pt modelId="{67EDBC2F-D8A3-460E-9333-E68A7060470C}" type="pres">
      <dgm:prSet presAssocID="{D62CBA41-3731-4DEC-97E2-E46152FF2F2C}" presName="sibTrans" presStyleLbl="sibTrans2D1" presStyleIdx="6" presStyleCnt="7"/>
      <dgm:spPr/>
    </dgm:pt>
    <dgm:pt modelId="{3FAFFFE0-D35D-414C-9712-97D3F5ED1E8C}" type="pres">
      <dgm:prSet presAssocID="{D62CBA41-3731-4DEC-97E2-E46152FF2F2C}" presName="connectorText" presStyleLbl="sibTrans2D1" presStyleIdx="6" presStyleCnt="7"/>
      <dgm:spPr/>
    </dgm:pt>
    <dgm:pt modelId="{D390C932-8645-40BE-BAE3-C6708FEAD723}" type="pres">
      <dgm:prSet presAssocID="{41D040A2-AE38-4C75-8A57-118DE73E4D8E}" presName="node" presStyleLbl="node1" presStyleIdx="7" presStyleCnt="8">
        <dgm:presLayoutVars>
          <dgm:bulletEnabled val="1"/>
        </dgm:presLayoutVars>
      </dgm:prSet>
      <dgm:spPr/>
    </dgm:pt>
  </dgm:ptLst>
  <dgm:cxnLst>
    <dgm:cxn modelId="{9E952E0D-BB10-4B28-B870-9DBEDED696D9}" srcId="{B31E1A68-0448-4546-BF93-5F6644FD10A3}" destId="{0FAB3186-99D9-4C65-95E7-4D418BC8BE18}" srcOrd="0" destOrd="0" parTransId="{8D8A2F00-174F-43D1-99FB-1A25B814C65F}" sibTransId="{3F61839F-FF21-439A-A1DE-3CD77E66391E}"/>
    <dgm:cxn modelId="{CD8A4E0F-4ECC-4164-AEEF-C409FE34A714}" type="presOf" srcId="{3F61839F-FF21-439A-A1DE-3CD77E66391E}" destId="{C97A8E6F-0BF8-4C71-AAED-A09E0B43B81E}" srcOrd="1" destOrd="0" presId="urn:microsoft.com/office/officeart/2005/8/layout/process5"/>
    <dgm:cxn modelId="{25F7492B-C258-4B5A-89C0-B05F35B96849}" type="presOf" srcId="{7AC0A46C-9F60-42CF-A840-AF70867B2EF8}" destId="{5B4E01FA-6E20-41D3-8D64-D6AB36A9BC3B}" srcOrd="1" destOrd="0" presId="urn:microsoft.com/office/officeart/2005/8/layout/process5"/>
    <dgm:cxn modelId="{F973752B-C41F-4B43-8537-14727779D067}" type="presOf" srcId="{D62CBA41-3731-4DEC-97E2-E46152FF2F2C}" destId="{3FAFFFE0-D35D-414C-9712-97D3F5ED1E8C}" srcOrd="1" destOrd="0" presId="urn:microsoft.com/office/officeart/2005/8/layout/process5"/>
    <dgm:cxn modelId="{9F1A1A33-D200-475D-AB81-3165ECBB1F72}" type="presOf" srcId="{7AC0A46C-9F60-42CF-A840-AF70867B2EF8}" destId="{F9D6582F-D765-4AC5-9DED-28576C2F13FB}" srcOrd="0" destOrd="0" presId="urn:microsoft.com/office/officeart/2005/8/layout/process5"/>
    <dgm:cxn modelId="{51282A38-94D8-4BD4-B07F-B992C70B93A5}" type="presOf" srcId="{D015298A-038D-476A-ABCA-AD9B9591A0F6}" destId="{AA1A8B91-739F-4A85-B01A-84BAEFAC6D63}" srcOrd="0" destOrd="0" presId="urn:microsoft.com/office/officeart/2005/8/layout/process5"/>
    <dgm:cxn modelId="{FABA9840-7A77-42C8-9376-35AD46A30951}" type="presOf" srcId="{0FAB3186-99D9-4C65-95E7-4D418BC8BE18}" destId="{96540316-DB49-45F8-B425-C17C760B081E}" srcOrd="0" destOrd="0" presId="urn:microsoft.com/office/officeart/2005/8/layout/process5"/>
    <dgm:cxn modelId="{E8294E61-D0C5-4E06-BC49-733A0202CA4C}" srcId="{B31E1A68-0448-4546-BF93-5F6644FD10A3}" destId="{41D040A2-AE38-4C75-8A57-118DE73E4D8E}" srcOrd="7" destOrd="0" parTransId="{1611CE77-15AC-464F-8EEE-F06001D0A3AD}" sibTransId="{189726BA-F3B2-41FA-9A61-D8318DAD17B6}"/>
    <dgm:cxn modelId="{2DF14F61-D91C-49A1-810C-FB950E126CB6}" type="presOf" srcId="{355B78E1-F65A-484C-B0C5-D4E606E3E00A}" destId="{88AD97A2-0873-4E81-9E97-A184D3CB6D86}" srcOrd="0" destOrd="0" presId="urn:microsoft.com/office/officeart/2005/8/layout/process5"/>
    <dgm:cxn modelId="{29B12667-32A3-445F-8802-1C6E305AE42F}" type="presOf" srcId="{0BD821A5-A402-4DDB-B25A-5A2961242DC8}" destId="{AB1F1312-E792-4186-ADFD-3E558FD2B7DC}" srcOrd="1" destOrd="0" presId="urn:microsoft.com/office/officeart/2005/8/layout/process5"/>
    <dgm:cxn modelId="{D4809B6F-D44F-46FB-AA3D-AD381F2F0E64}" type="presOf" srcId="{038E4041-14F9-4E22-B448-5BCD02B51541}" destId="{CF1C56EA-B557-4AC8-A626-8EF885A4F90B}" srcOrd="0" destOrd="0" presId="urn:microsoft.com/office/officeart/2005/8/layout/process5"/>
    <dgm:cxn modelId="{5EE98870-FC28-4584-85B8-71E3C5A82372}" type="presOf" srcId="{CD7CA922-6953-4D1F-A142-1488B6B683CA}" destId="{4EAA31B4-8AB0-4BD7-96FE-B88C14E725D7}" srcOrd="0" destOrd="0" presId="urn:microsoft.com/office/officeart/2005/8/layout/process5"/>
    <dgm:cxn modelId="{6E100A52-ECA0-4805-914B-3842283B792E}" type="presOf" srcId="{0652F510-D843-4856-93A0-0103D834BFEB}" destId="{9C9849DD-091E-4E71-B69E-8BB961707945}" srcOrd="0" destOrd="0" presId="urn:microsoft.com/office/officeart/2005/8/layout/process5"/>
    <dgm:cxn modelId="{EF046577-CBA7-4934-AFBC-AB4C0C19C57A}" type="presOf" srcId="{147F3DC4-99E1-4DBF-A310-08BB66301E3D}" destId="{3FF29CD9-61F9-4A0B-9045-9C6542DCCBC0}" srcOrd="1" destOrd="0" presId="urn:microsoft.com/office/officeart/2005/8/layout/process5"/>
    <dgm:cxn modelId="{B77EA578-9107-4715-A602-0D363F520DEE}" type="presOf" srcId="{B31E1A68-0448-4546-BF93-5F6644FD10A3}" destId="{D8A71631-A078-4F84-AE02-F90FDD0A5898}" srcOrd="0" destOrd="0" presId="urn:microsoft.com/office/officeart/2005/8/layout/process5"/>
    <dgm:cxn modelId="{C0ACE47F-A895-4034-8FB9-08DB60D776A9}" srcId="{B31E1A68-0448-4546-BF93-5F6644FD10A3}" destId="{038E4041-14F9-4E22-B448-5BCD02B51541}" srcOrd="5" destOrd="0" parTransId="{114389A6-B360-4085-8DE8-9CFE44B62D94}" sibTransId="{CD7CA922-6953-4D1F-A142-1488B6B683CA}"/>
    <dgm:cxn modelId="{7C8EE683-B912-4842-A49E-F61E77610465}" type="presOf" srcId="{24B64AF4-27FD-4F6C-AAD7-EF9B0B823FEA}" destId="{0CC0279F-0A74-47A7-9DBC-91B120F41F4C}" srcOrd="0" destOrd="0" presId="urn:microsoft.com/office/officeart/2005/8/layout/process5"/>
    <dgm:cxn modelId="{BE1D0985-D641-4573-907A-7106D847E7BC}" srcId="{B31E1A68-0448-4546-BF93-5F6644FD10A3}" destId="{355B78E1-F65A-484C-B0C5-D4E606E3E00A}" srcOrd="1" destOrd="0" parTransId="{543D975F-869B-4DFB-95F2-F9000BD67EAE}" sibTransId="{147F3DC4-99E1-4DBF-A310-08BB66301E3D}"/>
    <dgm:cxn modelId="{F0640C88-6290-4466-BC04-7DCF504D143C}" type="presOf" srcId="{3F61839F-FF21-439A-A1DE-3CD77E66391E}" destId="{34A8F023-C1C3-4557-8BED-11907C3C221B}" srcOrd="0" destOrd="0" presId="urn:microsoft.com/office/officeart/2005/8/layout/process5"/>
    <dgm:cxn modelId="{F672BF8E-839E-43AB-9DA7-57662E825CE5}" srcId="{B31E1A68-0448-4546-BF93-5F6644FD10A3}" destId="{24B64AF4-27FD-4F6C-AAD7-EF9B0B823FEA}" srcOrd="3" destOrd="0" parTransId="{F87B9B85-100E-43A1-B529-1994C88D9A03}" sibTransId="{C3F01CFE-AADE-4015-8C5A-178424791898}"/>
    <dgm:cxn modelId="{50A4D1A5-D653-4DD9-8708-56EAFE166269}" type="presOf" srcId="{FF347464-0597-44F2-936B-93995BF506F4}" destId="{C7985AAF-27BB-4B6C-8E4A-D244555F17DD}" srcOrd="0" destOrd="0" presId="urn:microsoft.com/office/officeart/2005/8/layout/process5"/>
    <dgm:cxn modelId="{2BC393C0-1A6B-4004-BFF8-2917603FA8D5}" type="presOf" srcId="{C3F01CFE-AADE-4015-8C5A-178424791898}" destId="{7171E1F4-C3E2-41C7-B077-C4CEC2A44BF5}" srcOrd="0" destOrd="0" presId="urn:microsoft.com/office/officeart/2005/8/layout/process5"/>
    <dgm:cxn modelId="{1E78B5C2-B11E-48F5-ACCC-EFFFA34AACCF}" type="presOf" srcId="{41D040A2-AE38-4C75-8A57-118DE73E4D8E}" destId="{D390C932-8645-40BE-BAE3-C6708FEAD723}" srcOrd="0" destOrd="0" presId="urn:microsoft.com/office/officeart/2005/8/layout/process5"/>
    <dgm:cxn modelId="{F5BF4DD6-F428-42F6-B51B-E52453F4AB78}" srcId="{B31E1A68-0448-4546-BF93-5F6644FD10A3}" destId="{0652F510-D843-4856-93A0-0103D834BFEB}" srcOrd="2" destOrd="0" parTransId="{506D139C-564D-48C1-ABAD-3B5F6286105F}" sibTransId="{7AC0A46C-9F60-42CF-A840-AF70867B2EF8}"/>
    <dgm:cxn modelId="{97F8EBD7-0589-4A36-96DD-205E327E6D47}" srcId="{B31E1A68-0448-4546-BF93-5F6644FD10A3}" destId="{FF347464-0597-44F2-936B-93995BF506F4}" srcOrd="6" destOrd="0" parTransId="{63E02D40-BCCC-4E8E-9306-0615EACEE3DD}" sibTransId="{D62CBA41-3731-4DEC-97E2-E46152FF2F2C}"/>
    <dgm:cxn modelId="{E112D0D8-EB34-4D13-BF00-F3AB75B746F6}" srcId="{B31E1A68-0448-4546-BF93-5F6644FD10A3}" destId="{D015298A-038D-476A-ABCA-AD9B9591A0F6}" srcOrd="4" destOrd="0" parTransId="{2A7CBCFC-881A-466F-82F9-A7FE74B6F440}" sibTransId="{0BD821A5-A402-4DDB-B25A-5A2961242DC8}"/>
    <dgm:cxn modelId="{84A3CEDF-9AE1-4D65-BCD3-E9C580BF9784}" type="presOf" srcId="{D62CBA41-3731-4DEC-97E2-E46152FF2F2C}" destId="{67EDBC2F-D8A3-460E-9333-E68A7060470C}" srcOrd="0" destOrd="0" presId="urn:microsoft.com/office/officeart/2005/8/layout/process5"/>
    <dgm:cxn modelId="{DD961DE6-3286-4E6A-88E1-AE2595A3F1DC}" type="presOf" srcId="{0BD821A5-A402-4DDB-B25A-5A2961242DC8}" destId="{CE4BAFD2-769E-4B89-B0CE-7497530DCE64}" srcOrd="0" destOrd="0" presId="urn:microsoft.com/office/officeart/2005/8/layout/process5"/>
    <dgm:cxn modelId="{45DC0FE7-17B1-47D3-9FD6-6615722C81F2}" type="presOf" srcId="{C3F01CFE-AADE-4015-8C5A-178424791898}" destId="{709798B5-D747-42D6-B98C-4198449AD615}" srcOrd="1" destOrd="0" presId="urn:microsoft.com/office/officeart/2005/8/layout/process5"/>
    <dgm:cxn modelId="{6E45A0E7-8FBF-405A-90EF-3C65418CEBF8}" type="presOf" srcId="{CD7CA922-6953-4D1F-A142-1488B6B683CA}" destId="{F39580BD-7FF9-4538-8D65-1C9131C0607C}" srcOrd="1" destOrd="0" presId="urn:microsoft.com/office/officeart/2005/8/layout/process5"/>
    <dgm:cxn modelId="{4B30FDFE-DB60-4D51-9384-82E14112873A}" type="presOf" srcId="{147F3DC4-99E1-4DBF-A310-08BB66301E3D}" destId="{44520BE1-6534-40FC-B4E7-3591D95DE9EE}" srcOrd="0" destOrd="0" presId="urn:microsoft.com/office/officeart/2005/8/layout/process5"/>
    <dgm:cxn modelId="{35D9A2AC-9250-450A-B084-37BDF37AC8FA}" type="presParOf" srcId="{D8A71631-A078-4F84-AE02-F90FDD0A5898}" destId="{96540316-DB49-45F8-B425-C17C760B081E}" srcOrd="0" destOrd="0" presId="urn:microsoft.com/office/officeart/2005/8/layout/process5"/>
    <dgm:cxn modelId="{6AF91EAA-D224-4C1E-ADAC-AAAF14AEC1C4}" type="presParOf" srcId="{D8A71631-A078-4F84-AE02-F90FDD0A5898}" destId="{34A8F023-C1C3-4557-8BED-11907C3C221B}" srcOrd="1" destOrd="0" presId="urn:microsoft.com/office/officeart/2005/8/layout/process5"/>
    <dgm:cxn modelId="{C20D3E0F-16F8-412D-BC55-35107D462F5D}" type="presParOf" srcId="{34A8F023-C1C3-4557-8BED-11907C3C221B}" destId="{C97A8E6F-0BF8-4C71-AAED-A09E0B43B81E}" srcOrd="0" destOrd="0" presId="urn:microsoft.com/office/officeart/2005/8/layout/process5"/>
    <dgm:cxn modelId="{6014468B-CAB8-466F-AF96-EC13A07D299B}" type="presParOf" srcId="{D8A71631-A078-4F84-AE02-F90FDD0A5898}" destId="{88AD97A2-0873-4E81-9E97-A184D3CB6D86}" srcOrd="2" destOrd="0" presId="urn:microsoft.com/office/officeart/2005/8/layout/process5"/>
    <dgm:cxn modelId="{D380DE20-CDA2-400D-BD15-410D1E0C1D73}" type="presParOf" srcId="{D8A71631-A078-4F84-AE02-F90FDD0A5898}" destId="{44520BE1-6534-40FC-B4E7-3591D95DE9EE}" srcOrd="3" destOrd="0" presId="urn:microsoft.com/office/officeart/2005/8/layout/process5"/>
    <dgm:cxn modelId="{7BE9B640-08EA-44F0-8BCD-318B3E1A0FFC}" type="presParOf" srcId="{44520BE1-6534-40FC-B4E7-3591D95DE9EE}" destId="{3FF29CD9-61F9-4A0B-9045-9C6542DCCBC0}" srcOrd="0" destOrd="0" presId="urn:microsoft.com/office/officeart/2005/8/layout/process5"/>
    <dgm:cxn modelId="{A527408A-3D0B-42C3-9FE6-1BFCD1E3E69A}" type="presParOf" srcId="{D8A71631-A078-4F84-AE02-F90FDD0A5898}" destId="{9C9849DD-091E-4E71-B69E-8BB961707945}" srcOrd="4" destOrd="0" presId="urn:microsoft.com/office/officeart/2005/8/layout/process5"/>
    <dgm:cxn modelId="{F4A029B4-2513-4289-AC3C-7E92013BC3EF}" type="presParOf" srcId="{D8A71631-A078-4F84-AE02-F90FDD0A5898}" destId="{F9D6582F-D765-4AC5-9DED-28576C2F13FB}" srcOrd="5" destOrd="0" presId="urn:microsoft.com/office/officeart/2005/8/layout/process5"/>
    <dgm:cxn modelId="{082AFF13-FB95-4252-9AAD-F6D50E9B70F4}" type="presParOf" srcId="{F9D6582F-D765-4AC5-9DED-28576C2F13FB}" destId="{5B4E01FA-6E20-41D3-8D64-D6AB36A9BC3B}" srcOrd="0" destOrd="0" presId="urn:microsoft.com/office/officeart/2005/8/layout/process5"/>
    <dgm:cxn modelId="{0E4CF4A1-1023-4E6D-925F-C3F6DF46E184}" type="presParOf" srcId="{D8A71631-A078-4F84-AE02-F90FDD0A5898}" destId="{0CC0279F-0A74-47A7-9DBC-91B120F41F4C}" srcOrd="6" destOrd="0" presId="urn:microsoft.com/office/officeart/2005/8/layout/process5"/>
    <dgm:cxn modelId="{0DFC21FE-F33B-48D9-BD53-8307F24EFCA4}" type="presParOf" srcId="{D8A71631-A078-4F84-AE02-F90FDD0A5898}" destId="{7171E1F4-C3E2-41C7-B077-C4CEC2A44BF5}" srcOrd="7" destOrd="0" presId="urn:microsoft.com/office/officeart/2005/8/layout/process5"/>
    <dgm:cxn modelId="{417E1040-5C08-4EC6-9567-D58C7AE4DE9C}" type="presParOf" srcId="{7171E1F4-C3E2-41C7-B077-C4CEC2A44BF5}" destId="{709798B5-D747-42D6-B98C-4198449AD615}" srcOrd="0" destOrd="0" presId="urn:microsoft.com/office/officeart/2005/8/layout/process5"/>
    <dgm:cxn modelId="{8024B4B2-7B4C-46A2-8CBF-37122E49145F}" type="presParOf" srcId="{D8A71631-A078-4F84-AE02-F90FDD0A5898}" destId="{AA1A8B91-739F-4A85-B01A-84BAEFAC6D63}" srcOrd="8" destOrd="0" presId="urn:microsoft.com/office/officeart/2005/8/layout/process5"/>
    <dgm:cxn modelId="{6C58817B-FC26-4ED4-8245-C1364C2F9BD8}" type="presParOf" srcId="{D8A71631-A078-4F84-AE02-F90FDD0A5898}" destId="{CE4BAFD2-769E-4B89-B0CE-7497530DCE64}" srcOrd="9" destOrd="0" presId="urn:microsoft.com/office/officeart/2005/8/layout/process5"/>
    <dgm:cxn modelId="{7FF7B6D9-E62D-4206-8503-F8DB591C2474}" type="presParOf" srcId="{CE4BAFD2-769E-4B89-B0CE-7497530DCE64}" destId="{AB1F1312-E792-4186-ADFD-3E558FD2B7DC}" srcOrd="0" destOrd="0" presId="urn:microsoft.com/office/officeart/2005/8/layout/process5"/>
    <dgm:cxn modelId="{21883925-5F0C-488C-8B1B-B95FA8E208EE}" type="presParOf" srcId="{D8A71631-A078-4F84-AE02-F90FDD0A5898}" destId="{CF1C56EA-B557-4AC8-A626-8EF885A4F90B}" srcOrd="10" destOrd="0" presId="urn:microsoft.com/office/officeart/2005/8/layout/process5"/>
    <dgm:cxn modelId="{390D6EDF-E3B2-4313-832C-532BCAB96341}" type="presParOf" srcId="{D8A71631-A078-4F84-AE02-F90FDD0A5898}" destId="{4EAA31B4-8AB0-4BD7-96FE-B88C14E725D7}" srcOrd="11" destOrd="0" presId="urn:microsoft.com/office/officeart/2005/8/layout/process5"/>
    <dgm:cxn modelId="{3C6D0A5A-FEBB-4F4C-BCE6-AF9ECA1722A0}" type="presParOf" srcId="{4EAA31B4-8AB0-4BD7-96FE-B88C14E725D7}" destId="{F39580BD-7FF9-4538-8D65-1C9131C0607C}" srcOrd="0" destOrd="0" presId="urn:microsoft.com/office/officeart/2005/8/layout/process5"/>
    <dgm:cxn modelId="{11303F3B-EC7B-4A9B-A8D5-0D34B16348AA}" type="presParOf" srcId="{D8A71631-A078-4F84-AE02-F90FDD0A5898}" destId="{C7985AAF-27BB-4B6C-8E4A-D244555F17DD}" srcOrd="12" destOrd="0" presId="urn:microsoft.com/office/officeart/2005/8/layout/process5"/>
    <dgm:cxn modelId="{A6B61C83-0E37-4BF7-A8F8-4697048D4F4B}" type="presParOf" srcId="{D8A71631-A078-4F84-AE02-F90FDD0A5898}" destId="{67EDBC2F-D8A3-460E-9333-E68A7060470C}" srcOrd="13" destOrd="0" presId="urn:microsoft.com/office/officeart/2005/8/layout/process5"/>
    <dgm:cxn modelId="{6A546F6D-113F-4E87-A4E6-F5DAC70229FE}" type="presParOf" srcId="{67EDBC2F-D8A3-460E-9333-E68A7060470C}" destId="{3FAFFFE0-D35D-414C-9712-97D3F5ED1E8C}" srcOrd="0" destOrd="0" presId="urn:microsoft.com/office/officeart/2005/8/layout/process5"/>
    <dgm:cxn modelId="{BA24CCC5-AD14-4496-A44A-CBDCA57C093A}" type="presParOf" srcId="{D8A71631-A078-4F84-AE02-F90FDD0A5898}" destId="{D390C932-8645-40BE-BAE3-C6708FEAD723}" srcOrd="14"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540316-DB49-45F8-B425-C17C760B081E}">
      <dsp:nvSpPr>
        <dsp:cNvPr id="0" name=""/>
        <dsp:cNvSpPr/>
      </dsp:nvSpPr>
      <dsp:spPr>
        <a:xfrm>
          <a:off x="3053" y="524961"/>
          <a:ext cx="1335256" cy="801153"/>
        </a:xfrm>
        <a:prstGeom prst="roundRect">
          <a:avLst>
            <a:gd name="adj" fmla="val 10000"/>
          </a:avLst>
        </a:prstGeom>
        <a:solidFill>
          <a:schemeClr val="accent4">
            <a:hueOff val="0"/>
            <a:satOff val="0"/>
            <a:lumOff val="0"/>
            <a:alphaOff val="0"/>
          </a:schemeClr>
        </a:solidFill>
        <a:ln>
          <a:noFill/>
        </a:ln>
        <a:effectLst>
          <a:outerShdw blurRad="50800" dist="38100" dir="5400000" sy="96000" rotWithShape="0">
            <a:srgbClr val="000000">
              <a:alpha val="54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Times New Roman" panose="02020603050405020304" pitchFamily="18" charset="0"/>
              <a:cs typeface="Times New Roman" panose="02020603050405020304" pitchFamily="18" charset="0"/>
            </a:rPr>
            <a:t> Data Collection &amp; Storage</a:t>
          </a:r>
          <a:endParaRPr lang="en-IN" sz="1500" kern="1200" dirty="0">
            <a:latin typeface="Times New Roman" panose="02020603050405020304" pitchFamily="18" charset="0"/>
            <a:cs typeface="Times New Roman" panose="02020603050405020304" pitchFamily="18" charset="0"/>
          </a:endParaRPr>
        </a:p>
      </dsp:txBody>
      <dsp:txXfrm>
        <a:off x="26518" y="548426"/>
        <a:ext cx="1288326" cy="754223"/>
      </dsp:txXfrm>
    </dsp:sp>
    <dsp:sp modelId="{34A8F023-C1C3-4557-8BED-11907C3C221B}">
      <dsp:nvSpPr>
        <dsp:cNvPr id="0" name=""/>
        <dsp:cNvSpPr/>
      </dsp:nvSpPr>
      <dsp:spPr>
        <a:xfrm>
          <a:off x="1455812" y="759966"/>
          <a:ext cx="283074" cy="331143"/>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IN" sz="1200" kern="1200">
            <a:latin typeface="Times New Roman" panose="02020603050405020304" pitchFamily="18" charset="0"/>
            <a:cs typeface="Times New Roman" panose="02020603050405020304" pitchFamily="18" charset="0"/>
          </a:endParaRPr>
        </a:p>
      </dsp:txBody>
      <dsp:txXfrm>
        <a:off x="1455812" y="826195"/>
        <a:ext cx="198152" cy="198685"/>
      </dsp:txXfrm>
    </dsp:sp>
    <dsp:sp modelId="{88AD97A2-0873-4E81-9E97-A184D3CB6D86}">
      <dsp:nvSpPr>
        <dsp:cNvPr id="0" name=""/>
        <dsp:cNvSpPr/>
      </dsp:nvSpPr>
      <dsp:spPr>
        <a:xfrm>
          <a:off x="1872412" y="524961"/>
          <a:ext cx="1335256" cy="801153"/>
        </a:xfrm>
        <a:prstGeom prst="roundRect">
          <a:avLst>
            <a:gd name="adj" fmla="val 10000"/>
          </a:avLst>
        </a:prstGeom>
        <a:solidFill>
          <a:schemeClr val="accent4">
            <a:hueOff val="-704673"/>
            <a:satOff val="100"/>
            <a:lumOff val="-616"/>
            <a:alphaOff val="0"/>
          </a:schemeClr>
        </a:solidFill>
        <a:ln>
          <a:noFill/>
        </a:ln>
        <a:effectLst>
          <a:outerShdw blurRad="50800" dist="38100" dir="5400000" sy="96000" rotWithShape="0">
            <a:srgbClr val="000000">
              <a:alpha val="54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Times New Roman" panose="02020603050405020304" pitchFamily="18" charset="0"/>
              <a:cs typeface="Times New Roman" panose="02020603050405020304" pitchFamily="18" charset="0"/>
            </a:rPr>
            <a:t>Data Pre-Processing</a:t>
          </a:r>
          <a:endParaRPr lang="en-IN" sz="1500" kern="1200" dirty="0">
            <a:latin typeface="Times New Roman" panose="02020603050405020304" pitchFamily="18" charset="0"/>
            <a:cs typeface="Times New Roman" panose="02020603050405020304" pitchFamily="18" charset="0"/>
          </a:endParaRPr>
        </a:p>
      </dsp:txBody>
      <dsp:txXfrm>
        <a:off x="1895877" y="548426"/>
        <a:ext cx="1288326" cy="754223"/>
      </dsp:txXfrm>
    </dsp:sp>
    <dsp:sp modelId="{44520BE1-6534-40FC-B4E7-3591D95DE9EE}">
      <dsp:nvSpPr>
        <dsp:cNvPr id="0" name=""/>
        <dsp:cNvSpPr/>
      </dsp:nvSpPr>
      <dsp:spPr>
        <a:xfrm>
          <a:off x="3325171" y="759966"/>
          <a:ext cx="283074" cy="331143"/>
        </a:xfrm>
        <a:prstGeom prst="rightArrow">
          <a:avLst>
            <a:gd name="adj1" fmla="val 60000"/>
            <a:gd name="adj2" fmla="val 50000"/>
          </a:avLst>
        </a:prstGeom>
        <a:solidFill>
          <a:schemeClr val="accent4">
            <a:hueOff val="-822118"/>
            <a:satOff val="117"/>
            <a:lumOff val="-719"/>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IN" sz="1200" kern="1200">
            <a:latin typeface="Times New Roman" panose="02020603050405020304" pitchFamily="18" charset="0"/>
            <a:cs typeface="Times New Roman" panose="02020603050405020304" pitchFamily="18" charset="0"/>
          </a:endParaRPr>
        </a:p>
      </dsp:txBody>
      <dsp:txXfrm>
        <a:off x="3325171" y="826195"/>
        <a:ext cx="198152" cy="198685"/>
      </dsp:txXfrm>
    </dsp:sp>
    <dsp:sp modelId="{9C9849DD-091E-4E71-B69E-8BB961707945}">
      <dsp:nvSpPr>
        <dsp:cNvPr id="0" name=""/>
        <dsp:cNvSpPr/>
      </dsp:nvSpPr>
      <dsp:spPr>
        <a:xfrm>
          <a:off x="3741771" y="524961"/>
          <a:ext cx="1335256" cy="801153"/>
        </a:xfrm>
        <a:prstGeom prst="roundRect">
          <a:avLst>
            <a:gd name="adj" fmla="val 10000"/>
          </a:avLst>
        </a:prstGeom>
        <a:solidFill>
          <a:schemeClr val="accent4">
            <a:hueOff val="-1409345"/>
            <a:satOff val="200"/>
            <a:lumOff val="-1233"/>
            <a:alphaOff val="0"/>
          </a:schemeClr>
        </a:solidFill>
        <a:ln>
          <a:noFill/>
        </a:ln>
        <a:effectLst>
          <a:outerShdw blurRad="50800" dist="38100" dir="5400000" sy="96000" rotWithShape="0">
            <a:srgbClr val="000000">
              <a:alpha val="54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Times New Roman" panose="02020603050405020304" pitchFamily="18" charset="0"/>
              <a:cs typeface="Times New Roman" panose="02020603050405020304" pitchFamily="18" charset="0"/>
            </a:rPr>
            <a:t>Crime Pattern Analysis(ML)</a:t>
          </a:r>
          <a:endParaRPr lang="en-IN" sz="1500" kern="1200" dirty="0">
            <a:latin typeface="Times New Roman" panose="02020603050405020304" pitchFamily="18" charset="0"/>
            <a:cs typeface="Times New Roman" panose="02020603050405020304" pitchFamily="18" charset="0"/>
          </a:endParaRPr>
        </a:p>
      </dsp:txBody>
      <dsp:txXfrm>
        <a:off x="3765236" y="548426"/>
        <a:ext cx="1288326" cy="754223"/>
      </dsp:txXfrm>
    </dsp:sp>
    <dsp:sp modelId="{F9D6582F-D765-4AC5-9DED-28576C2F13FB}">
      <dsp:nvSpPr>
        <dsp:cNvPr id="0" name=""/>
        <dsp:cNvSpPr/>
      </dsp:nvSpPr>
      <dsp:spPr>
        <a:xfrm>
          <a:off x="5194529" y="759966"/>
          <a:ext cx="283074" cy="331143"/>
        </a:xfrm>
        <a:prstGeom prst="rightArrow">
          <a:avLst>
            <a:gd name="adj1" fmla="val 60000"/>
            <a:gd name="adj2" fmla="val 50000"/>
          </a:avLst>
        </a:prstGeom>
        <a:solidFill>
          <a:schemeClr val="accent4">
            <a:hueOff val="-1644236"/>
            <a:satOff val="233"/>
            <a:lumOff val="-1438"/>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IN" sz="1200" kern="1200"/>
        </a:p>
      </dsp:txBody>
      <dsp:txXfrm>
        <a:off x="5194529" y="826195"/>
        <a:ext cx="198152" cy="198685"/>
      </dsp:txXfrm>
    </dsp:sp>
    <dsp:sp modelId="{0CC0279F-0A74-47A7-9DBC-91B120F41F4C}">
      <dsp:nvSpPr>
        <dsp:cNvPr id="0" name=""/>
        <dsp:cNvSpPr/>
      </dsp:nvSpPr>
      <dsp:spPr>
        <a:xfrm>
          <a:off x="5611129" y="524961"/>
          <a:ext cx="1335256" cy="801153"/>
        </a:xfrm>
        <a:prstGeom prst="roundRect">
          <a:avLst>
            <a:gd name="adj" fmla="val 10000"/>
          </a:avLst>
        </a:prstGeom>
        <a:solidFill>
          <a:schemeClr val="accent4">
            <a:hueOff val="-2114018"/>
            <a:satOff val="300"/>
            <a:lumOff val="-1849"/>
            <a:alphaOff val="0"/>
          </a:schemeClr>
        </a:solidFill>
        <a:ln>
          <a:noFill/>
        </a:ln>
        <a:effectLst>
          <a:outerShdw blurRad="50800" dist="38100" dir="5400000" sy="96000" rotWithShape="0">
            <a:srgbClr val="000000">
              <a:alpha val="54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latin typeface="Times New Roman" panose="02020603050405020304" pitchFamily="18" charset="0"/>
              <a:cs typeface="Times New Roman" panose="02020603050405020304" pitchFamily="18" charset="0"/>
            </a:rPr>
            <a:t>Future Crime Prediction(DL)</a:t>
          </a:r>
        </a:p>
      </dsp:txBody>
      <dsp:txXfrm>
        <a:off x="5634594" y="548426"/>
        <a:ext cx="1288326" cy="754223"/>
      </dsp:txXfrm>
    </dsp:sp>
    <dsp:sp modelId="{7171E1F4-C3E2-41C7-B077-C4CEC2A44BF5}">
      <dsp:nvSpPr>
        <dsp:cNvPr id="0" name=""/>
        <dsp:cNvSpPr/>
      </dsp:nvSpPr>
      <dsp:spPr>
        <a:xfrm rot="5400000">
          <a:off x="6137220" y="1419582"/>
          <a:ext cx="283074" cy="331143"/>
        </a:xfrm>
        <a:prstGeom prst="rightArrow">
          <a:avLst>
            <a:gd name="adj1" fmla="val 60000"/>
            <a:gd name="adj2" fmla="val 50000"/>
          </a:avLst>
        </a:prstGeom>
        <a:solidFill>
          <a:schemeClr val="accent4">
            <a:hueOff val="-2466354"/>
            <a:satOff val="350"/>
            <a:lumOff val="-2157"/>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IN" sz="1200" kern="1200">
            <a:latin typeface="Times New Roman" panose="02020603050405020304" pitchFamily="18" charset="0"/>
            <a:cs typeface="Times New Roman" panose="02020603050405020304" pitchFamily="18" charset="0"/>
          </a:endParaRPr>
        </a:p>
      </dsp:txBody>
      <dsp:txXfrm rot="-5400000">
        <a:off x="6179415" y="1443616"/>
        <a:ext cx="198685" cy="198152"/>
      </dsp:txXfrm>
    </dsp:sp>
    <dsp:sp modelId="{AA1A8B91-739F-4A85-B01A-84BAEFAC6D63}">
      <dsp:nvSpPr>
        <dsp:cNvPr id="0" name=""/>
        <dsp:cNvSpPr/>
      </dsp:nvSpPr>
      <dsp:spPr>
        <a:xfrm>
          <a:off x="5611129" y="1860217"/>
          <a:ext cx="1335256" cy="801153"/>
        </a:xfrm>
        <a:prstGeom prst="roundRect">
          <a:avLst>
            <a:gd name="adj" fmla="val 10000"/>
          </a:avLst>
        </a:prstGeom>
        <a:solidFill>
          <a:schemeClr val="accent4">
            <a:hueOff val="-2818691"/>
            <a:satOff val="400"/>
            <a:lumOff val="-2465"/>
            <a:alphaOff val="0"/>
          </a:schemeClr>
        </a:solidFill>
        <a:ln>
          <a:noFill/>
        </a:ln>
        <a:effectLst>
          <a:outerShdw blurRad="50800" dist="38100" dir="5400000" sy="96000" rotWithShape="0">
            <a:srgbClr val="000000">
              <a:alpha val="54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latin typeface="Times New Roman" panose="02020603050405020304" pitchFamily="18" charset="0"/>
              <a:cs typeface="Times New Roman" panose="02020603050405020304" pitchFamily="18" charset="0"/>
            </a:rPr>
            <a:t>Backend</a:t>
          </a:r>
        </a:p>
        <a:p>
          <a:pPr marL="0" lvl="0" indent="0" algn="ctr" defTabSz="666750">
            <a:lnSpc>
              <a:spcPct val="90000"/>
            </a:lnSpc>
            <a:spcBef>
              <a:spcPct val="0"/>
            </a:spcBef>
            <a:spcAft>
              <a:spcPct val="35000"/>
            </a:spcAft>
            <a:buNone/>
          </a:pPr>
          <a:r>
            <a:rPr lang="en-IN" sz="1500" kern="1200" dirty="0">
              <a:latin typeface="Times New Roman" panose="02020603050405020304" pitchFamily="18" charset="0"/>
              <a:cs typeface="Times New Roman" panose="02020603050405020304" pitchFamily="18" charset="0"/>
            </a:rPr>
            <a:t>(FLASK&amp;DB)</a:t>
          </a:r>
        </a:p>
      </dsp:txBody>
      <dsp:txXfrm>
        <a:off x="5634594" y="1883682"/>
        <a:ext cx="1288326" cy="754223"/>
      </dsp:txXfrm>
    </dsp:sp>
    <dsp:sp modelId="{CE4BAFD2-769E-4B89-B0CE-7497530DCE64}">
      <dsp:nvSpPr>
        <dsp:cNvPr id="0" name=""/>
        <dsp:cNvSpPr/>
      </dsp:nvSpPr>
      <dsp:spPr>
        <a:xfrm rot="10800000">
          <a:off x="5210553" y="2095222"/>
          <a:ext cx="283074" cy="331143"/>
        </a:xfrm>
        <a:prstGeom prst="rightArrow">
          <a:avLst>
            <a:gd name="adj1" fmla="val 60000"/>
            <a:gd name="adj2" fmla="val 50000"/>
          </a:avLst>
        </a:prstGeom>
        <a:solidFill>
          <a:schemeClr val="accent4">
            <a:hueOff val="-3288472"/>
            <a:satOff val="467"/>
            <a:lumOff val="-2876"/>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IN" sz="1200" kern="1200">
            <a:latin typeface="Times New Roman" panose="02020603050405020304" pitchFamily="18" charset="0"/>
            <a:cs typeface="Times New Roman" panose="02020603050405020304" pitchFamily="18" charset="0"/>
          </a:endParaRPr>
        </a:p>
      </dsp:txBody>
      <dsp:txXfrm rot="10800000">
        <a:off x="5295475" y="2161451"/>
        <a:ext cx="198152" cy="198685"/>
      </dsp:txXfrm>
    </dsp:sp>
    <dsp:sp modelId="{CF1C56EA-B557-4AC8-A626-8EF885A4F90B}">
      <dsp:nvSpPr>
        <dsp:cNvPr id="0" name=""/>
        <dsp:cNvSpPr/>
      </dsp:nvSpPr>
      <dsp:spPr>
        <a:xfrm>
          <a:off x="3741771" y="1860217"/>
          <a:ext cx="1335256" cy="801153"/>
        </a:xfrm>
        <a:prstGeom prst="roundRect">
          <a:avLst>
            <a:gd name="adj" fmla="val 10000"/>
          </a:avLst>
        </a:prstGeom>
        <a:solidFill>
          <a:schemeClr val="accent4">
            <a:hueOff val="-3523363"/>
            <a:satOff val="500"/>
            <a:lumOff val="-3081"/>
            <a:alphaOff val="0"/>
          </a:schemeClr>
        </a:solidFill>
        <a:ln>
          <a:noFill/>
        </a:ln>
        <a:effectLst>
          <a:outerShdw blurRad="50800" dist="38100" dir="5400000" sy="96000" rotWithShape="0">
            <a:srgbClr val="000000">
              <a:alpha val="54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latin typeface="Times New Roman" panose="02020603050405020304" pitchFamily="18" charset="0"/>
              <a:cs typeface="Times New Roman" panose="02020603050405020304" pitchFamily="18" charset="0"/>
            </a:rPr>
            <a:t>Web App</a:t>
          </a:r>
        </a:p>
      </dsp:txBody>
      <dsp:txXfrm>
        <a:off x="3765236" y="1883682"/>
        <a:ext cx="1288326" cy="754223"/>
      </dsp:txXfrm>
    </dsp:sp>
    <dsp:sp modelId="{4EAA31B4-8AB0-4BD7-96FE-B88C14E725D7}">
      <dsp:nvSpPr>
        <dsp:cNvPr id="0" name=""/>
        <dsp:cNvSpPr/>
      </dsp:nvSpPr>
      <dsp:spPr>
        <a:xfrm rot="10800000">
          <a:off x="3341194" y="2095222"/>
          <a:ext cx="283074" cy="331143"/>
        </a:xfrm>
        <a:prstGeom prst="rightArrow">
          <a:avLst>
            <a:gd name="adj1" fmla="val 60000"/>
            <a:gd name="adj2" fmla="val 50000"/>
          </a:avLst>
        </a:prstGeom>
        <a:solidFill>
          <a:schemeClr val="accent4">
            <a:hueOff val="-4110590"/>
            <a:satOff val="583"/>
            <a:lumOff val="-3595"/>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IN" sz="1200" kern="1200"/>
        </a:p>
      </dsp:txBody>
      <dsp:txXfrm rot="10800000">
        <a:off x="3426116" y="2161451"/>
        <a:ext cx="198152" cy="198685"/>
      </dsp:txXfrm>
    </dsp:sp>
    <dsp:sp modelId="{C7985AAF-27BB-4B6C-8E4A-D244555F17DD}">
      <dsp:nvSpPr>
        <dsp:cNvPr id="0" name=""/>
        <dsp:cNvSpPr/>
      </dsp:nvSpPr>
      <dsp:spPr>
        <a:xfrm>
          <a:off x="1872412" y="1860217"/>
          <a:ext cx="1335256" cy="801153"/>
        </a:xfrm>
        <a:prstGeom prst="roundRect">
          <a:avLst>
            <a:gd name="adj" fmla="val 10000"/>
          </a:avLst>
        </a:prstGeom>
        <a:solidFill>
          <a:schemeClr val="accent4">
            <a:hueOff val="-4228036"/>
            <a:satOff val="600"/>
            <a:lumOff val="-3698"/>
            <a:alphaOff val="0"/>
          </a:schemeClr>
        </a:solidFill>
        <a:ln>
          <a:noFill/>
        </a:ln>
        <a:effectLst>
          <a:outerShdw blurRad="50800" dist="38100" dir="5400000" sy="96000" rotWithShape="0">
            <a:srgbClr val="000000">
              <a:alpha val="54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latin typeface="Times New Roman" panose="02020603050405020304" pitchFamily="18" charset="0"/>
              <a:cs typeface="Times New Roman" panose="02020603050405020304" pitchFamily="18" charset="0"/>
            </a:rPr>
            <a:t>Deployment And Monitoring</a:t>
          </a:r>
        </a:p>
      </dsp:txBody>
      <dsp:txXfrm>
        <a:off x="1895877" y="1883682"/>
        <a:ext cx="1288326" cy="754223"/>
      </dsp:txXfrm>
    </dsp:sp>
    <dsp:sp modelId="{67EDBC2F-D8A3-460E-9333-E68A7060470C}">
      <dsp:nvSpPr>
        <dsp:cNvPr id="0" name=""/>
        <dsp:cNvSpPr/>
      </dsp:nvSpPr>
      <dsp:spPr>
        <a:xfrm rot="10800000">
          <a:off x="1471835" y="2095222"/>
          <a:ext cx="283074" cy="331143"/>
        </a:xfrm>
        <a:prstGeom prst="rightArrow">
          <a:avLst>
            <a:gd name="adj1" fmla="val 60000"/>
            <a:gd name="adj2" fmla="val 50000"/>
          </a:avLst>
        </a:prstGeom>
        <a:solidFill>
          <a:schemeClr val="accent4">
            <a:hueOff val="-4932708"/>
            <a:satOff val="700"/>
            <a:lumOff val="-4314"/>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IN" sz="1200" kern="1200">
            <a:latin typeface="Times New Roman" panose="02020603050405020304" pitchFamily="18" charset="0"/>
            <a:cs typeface="Times New Roman" panose="02020603050405020304" pitchFamily="18" charset="0"/>
          </a:endParaRPr>
        </a:p>
      </dsp:txBody>
      <dsp:txXfrm rot="10800000">
        <a:off x="1556757" y="2161451"/>
        <a:ext cx="198152" cy="198685"/>
      </dsp:txXfrm>
    </dsp:sp>
    <dsp:sp modelId="{D390C932-8645-40BE-BAE3-C6708FEAD723}">
      <dsp:nvSpPr>
        <dsp:cNvPr id="0" name=""/>
        <dsp:cNvSpPr/>
      </dsp:nvSpPr>
      <dsp:spPr>
        <a:xfrm>
          <a:off x="3053" y="1860217"/>
          <a:ext cx="1335256" cy="801153"/>
        </a:xfrm>
        <a:prstGeom prst="roundRect">
          <a:avLst>
            <a:gd name="adj" fmla="val 10000"/>
          </a:avLst>
        </a:prstGeom>
        <a:solidFill>
          <a:schemeClr val="accent4">
            <a:hueOff val="-4932708"/>
            <a:satOff val="700"/>
            <a:lumOff val="-4314"/>
            <a:alphaOff val="0"/>
          </a:schemeClr>
        </a:solidFill>
        <a:ln>
          <a:noFill/>
        </a:ln>
        <a:effectLst>
          <a:outerShdw blurRad="50800" dist="38100" dir="5400000" sy="96000" rotWithShape="0">
            <a:srgbClr val="000000">
              <a:alpha val="54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latin typeface="Times New Roman" panose="02020603050405020304" pitchFamily="18" charset="0"/>
              <a:cs typeface="Times New Roman" panose="02020603050405020304" pitchFamily="18" charset="0"/>
            </a:rPr>
            <a:t>User Interaction</a:t>
          </a:r>
        </a:p>
      </dsp:txBody>
      <dsp:txXfrm>
        <a:off x="26518" y="1883682"/>
        <a:ext cx="1288326" cy="754223"/>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jpg>
</file>

<file path=ppt/media/image15.jpeg>
</file>

<file path=ppt/media/image16.jpeg>
</file>

<file path=ppt/media/image17.jpg>
</file>

<file path=ppt/media/image18.jpg>
</file>

<file path=ppt/media/image19.jpe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69"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1048670"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2/27/2025</a:t>
            </a:fld>
            <a:endParaRPr lang="en-US"/>
          </a:p>
        </p:txBody>
      </p:sp>
      <p:sp>
        <p:nvSpPr>
          <p:cNvPr id="1048671"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48672"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3"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048674"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96452" y="841772"/>
            <a:ext cx="6751097" cy="1790700"/>
          </a:xfrm>
        </p:spPr>
        <p:txBody>
          <a:bodyPr anchor="b">
            <a:normAutofit/>
          </a:bodyPr>
          <a:lstStyle>
            <a:lvl1pPr algn="ctr">
              <a:defRPr sz="3600"/>
            </a:lvl1pPr>
          </a:lstStyle>
          <a:p>
            <a:r>
              <a:rPr lang="en-US"/>
              <a:t>Click to edit Master title style</a:t>
            </a:r>
            <a:endParaRPr lang="en-US" dirty="0"/>
          </a:p>
        </p:txBody>
      </p:sp>
      <p:sp>
        <p:nvSpPr>
          <p:cNvPr id="3" name="Subtitle 2"/>
          <p:cNvSpPr>
            <a:spLocks noGrp="1"/>
          </p:cNvSpPr>
          <p:nvPr>
            <p:ph type="subTitle" idx="1"/>
          </p:nvPr>
        </p:nvSpPr>
        <p:spPr>
          <a:xfrm>
            <a:off x="1196452" y="2701528"/>
            <a:ext cx="6751097"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5238178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55" y="3217030"/>
            <a:ext cx="7775673" cy="614516"/>
          </a:xfrm>
        </p:spPr>
        <p:txBody>
          <a:bodyPr anchor="b">
            <a:normAutofit/>
          </a:bodyPr>
          <a:lstStyle>
            <a:lvl1pPr>
              <a:defRPr sz="21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355" y="465991"/>
            <a:ext cx="7775673" cy="2534801"/>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3831546"/>
            <a:ext cx="7774499" cy="511854"/>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6483031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6" y="457201"/>
            <a:ext cx="7765322" cy="2568644"/>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7" y="3153615"/>
            <a:ext cx="7765321" cy="1194140"/>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8686539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320109"/>
          </a:xfrm>
        </p:spPr>
        <p:txBody>
          <a:bodyPr anchor="t">
            <a:normAutofit/>
          </a:bodyPr>
          <a:lstStyle>
            <a:lvl1pPr marL="0" indent="0" algn="r">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45" y="3153616"/>
            <a:ext cx="7765322" cy="1189785"/>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extBox 10"/>
          <p:cNvSpPr txBox="1"/>
          <p:nvPr/>
        </p:nvSpPr>
        <p:spPr>
          <a:xfrm>
            <a:off x="627459" y="551431"/>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3" name="TextBox 12"/>
          <p:cNvSpPr txBox="1"/>
          <p:nvPr/>
        </p:nvSpPr>
        <p:spPr>
          <a:xfrm>
            <a:off x="7993467" y="222907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254418214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355" y="1595207"/>
            <a:ext cx="7766495" cy="1883876"/>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6" y="3487917"/>
            <a:ext cx="7765322"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2890263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345" y="457201"/>
            <a:ext cx="7765322" cy="994172"/>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46" y="1566240"/>
            <a:ext cx="2474217" cy="617479"/>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46" y="2183718"/>
            <a:ext cx="2474217"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3658" y="1566240"/>
            <a:ext cx="2473919"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3659" y="2183718"/>
            <a:ext cx="2474866"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9974" y="1566240"/>
            <a:ext cx="2468408"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82260" y="2183718"/>
            <a:ext cx="2468408"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9356346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346" y="457201"/>
            <a:ext cx="7765322" cy="99417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47" y="3146924"/>
            <a:ext cx="2474216"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819015" y="1724240"/>
            <a:ext cx="2205038"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47" y="3579121"/>
            <a:ext cx="2474216"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26" y="3146924"/>
            <a:ext cx="2474237"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426747" y="1724240"/>
            <a:ext cx="2197894"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11" y="3579120"/>
            <a:ext cx="2475252"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80067" y="3146924"/>
            <a:ext cx="2467425"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6114603" y="1724240"/>
            <a:ext cx="2199085"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9973" y="3579121"/>
            <a:ext cx="2470694" cy="76427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9959643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2/27/2025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34133636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457200"/>
            <a:ext cx="1906993" cy="38862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85346" y="457200"/>
            <a:ext cx="5744029" cy="3886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14697424"/>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37816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06496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21933" y="492920"/>
            <a:ext cx="7300134" cy="2139553"/>
          </a:xfrm>
        </p:spPr>
        <p:txBody>
          <a:bodyPr anchor="b">
            <a:normAutofit/>
          </a:bodyPr>
          <a:lstStyle>
            <a:lvl1pPr>
              <a:defRPr sz="2550"/>
            </a:lvl1pPr>
          </a:lstStyle>
          <a:p>
            <a:r>
              <a:rPr lang="en-US"/>
              <a:t>Click to edit Master title style</a:t>
            </a:r>
            <a:endParaRPr lang="en-US" dirty="0"/>
          </a:p>
        </p:txBody>
      </p:sp>
      <p:sp>
        <p:nvSpPr>
          <p:cNvPr id="3" name="Text Placeholder 2"/>
          <p:cNvSpPr>
            <a:spLocks noGrp="1"/>
          </p:cNvSpPr>
          <p:nvPr>
            <p:ph type="body" idx="1"/>
          </p:nvPr>
        </p:nvSpPr>
        <p:spPr>
          <a:xfrm>
            <a:off x="921933" y="2701529"/>
            <a:ext cx="7300134" cy="1125140"/>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8454139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0"/>
            <a:ext cx="7765321" cy="99474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85346" y="1566240"/>
            <a:ext cx="3829503" cy="2777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30052" y="1566240"/>
            <a:ext cx="3820616" cy="2777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2/27/2025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249998487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1"/>
            <a:ext cx="7765321"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6354" y="1566240"/>
            <a:ext cx="3659399"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85346" y="2184174"/>
            <a:ext cx="3830406" cy="21592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1502" y="1566240"/>
            <a:ext cx="3649166"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184174"/>
            <a:ext cx="3821518" cy="21592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2390037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597454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84414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2949178" cy="1771650"/>
          </a:xfrm>
        </p:spPr>
        <p:txBody>
          <a:bodyPr anchor="b">
            <a:normAutofit/>
          </a:bodyPr>
          <a:lstStyle>
            <a:lvl1pPr>
              <a:defRPr sz="2100"/>
            </a:lvl1pPr>
          </a:lstStyle>
          <a:p>
            <a:r>
              <a:rPr lang="en-US"/>
              <a:t>Click to edit Master title style</a:t>
            </a:r>
            <a:endParaRPr lang="en-US" dirty="0"/>
          </a:p>
        </p:txBody>
      </p:sp>
      <p:sp>
        <p:nvSpPr>
          <p:cNvPr id="3" name="Content Placeholder 2"/>
          <p:cNvSpPr>
            <a:spLocks noGrp="1"/>
          </p:cNvSpPr>
          <p:nvPr>
            <p:ph idx="1"/>
          </p:nvPr>
        </p:nvSpPr>
        <p:spPr>
          <a:xfrm>
            <a:off x="3808548" y="457200"/>
            <a:ext cx="4642119" cy="38862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7921" y="2228850"/>
            <a:ext cx="2949178" cy="2114549"/>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2/27/2025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75687077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4447330" cy="1771650"/>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68603" y="569161"/>
            <a:ext cx="2441517" cy="3662279"/>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5" y="2228850"/>
            <a:ext cx="4451213" cy="2114550"/>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3856064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7" y="457200"/>
            <a:ext cx="7765321" cy="99474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46" y="1572048"/>
            <a:ext cx="7765322" cy="2771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2" y="4412457"/>
            <a:ext cx="2057400" cy="273844"/>
          </a:xfrm>
          <a:prstGeom prst="rect">
            <a:avLst/>
          </a:prstGeom>
        </p:spPr>
        <p:txBody>
          <a:bodyPr vert="horz" lIns="91440" tIns="45720" rIns="91440" bIns="45720" rtlCol="0" anchor="ctr"/>
          <a:lstStyle>
            <a:lvl1pPr algn="r">
              <a:defRPr sz="750">
                <a:solidFill>
                  <a:schemeClr val="tx1">
                    <a:tint val="75000"/>
                  </a:schemeClr>
                </a:solidFill>
              </a:defRPr>
            </a:lvl1pPr>
          </a:lstStyle>
          <a:p>
            <a:fld id="{B61BEF0D-F0BB-DE4B-95CE-6DB70DBA9567}" type="datetimeFigureOut">
              <a:rPr lang="en-US" smtClean="0"/>
              <a:pPr/>
              <a:t>2/27/2025</a:t>
            </a:fld>
            <a:endParaRPr lang="en-US" dirty="0"/>
          </a:p>
        </p:txBody>
      </p:sp>
      <p:sp>
        <p:nvSpPr>
          <p:cNvPr id="5" name="Footer Placeholder 4"/>
          <p:cNvSpPr>
            <a:spLocks noGrp="1"/>
          </p:cNvSpPr>
          <p:nvPr>
            <p:ph type="ftr" sz="quarter" idx="3"/>
          </p:nvPr>
        </p:nvSpPr>
        <p:spPr>
          <a:xfrm>
            <a:off x="685346" y="4412457"/>
            <a:ext cx="5004649" cy="273844"/>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7885509" y="4412457"/>
            <a:ext cx="565159" cy="273844"/>
          </a:xfrm>
          <a:prstGeom prst="rect">
            <a:avLst/>
          </a:prstGeom>
        </p:spPr>
        <p:txBody>
          <a:bodyPr vert="horz" lIns="91440" tIns="45720" rIns="91440" bIns="45720" rtlCol="0" anchor="ctr"/>
          <a:lstStyle>
            <a:lvl1pPr algn="r">
              <a:defRPr sz="75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9199737"/>
      </p:ext>
    </p:extLst>
  </p:cSld>
  <p:clrMap bg1="dk1" tx1="lt1" bg2="dk2" tx2="lt2" accent1="accent1" accent2="accent2" accent3="accent3" accent4="accent4" accent5="accent5" accent6="accent6" hlink="hlink" folHlink="folHlink"/>
  <p:sldLayoutIdLst>
    <p:sldLayoutId id="2147484320" r:id="rId1"/>
    <p:sldLayoutId id="2147484321" r:id="rId2"/>
    <p:sldLayoutId id="2147484322" r:id="rId3"/>
    <p:sldLayoutId id="2147484323" r:id="rId4"/>
    <p:sldLayoutId id="2147484324" r:id="rId5"/>
    <p:sldLayoutId id="2147484325" r:id="rId6"/>
    <p:sldLayoutId id="2147484326" r:id="rId7"/>
    <p:sldLayoutId id="2147484327" r:id="rId8"/>
    <p:sldLayoutId id="2147484328" r:id="rId9"/>
    <p:sldLayoutId id="2147484329" r:id="rId10"/>
    <p:sldLayoutId id="2147484330" r:id="rId11"/>
    <p:sldLayoutId id="2147484331" r:id="rId12"/>
    <p:sldLayoutId id="2147484332" r:id="rId13"/>
    <p:sldLayoutId id="2147484333" r:id="rId14"/>
    <p:sldLayoutId id="2147484334" r:id="rId15"/>
    <p:sldLayoutId id="2147484335" r:id="rId16"/>
    <p:sldLayoutId id="2147484336" r:id="rId17"/>
    <p:sldLayoutId id="2147484337" r:id="rId18"/>
  </p:sldLayoutIdLst>
  <p:hf sldNum="0" hdr="0" ftr="0" dt="0"/>
  <p:txStyles>
    <p:titleStyle>
      <a:lvl1pPr algn="ctr" defTabSz="685800" rtl="0" eaLnBrk="1" latinLnBrk="0" hangingPunct="1">
        <a:lnSpc>
          <a:spcPct val="90000"/>
        </a:lnSpc>
        <a:spcBef>
          <a:spcPct val="0"/>
        </a:spcBef>
        <a:buNone/>
        <a:defRPr sz="255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171450" indent="-171450" algn="l" defTabSz="685800" rtl="0" eaLnBrk="1" latinLnBrk="0" hangingPunct="1">
        <a:lnSpc>
          <a:spcPct val="120000"/>
        </a:lnSpc>
        <a:spcBef>
          <a:spcPts val="750"/>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1pPr>
      <a:lvl2pPr marL="514350" indent="-171450" algn="l" defTabSz="685800" rtl="0" eaLnBrk="1" latinLnBrk="0" hangingPunct="1">
        <a:lnSpc>
          <a:spcPct val="120000"/>
        </a:lnSpc>
        <a:spcBef>
          <a:spcPts val="375"/>
        </a:spcBef>
        <a:buFont typeface="Arial" panose="020B0604020202020204" pitchFamily="34" charset="0"/>
        <a:buChar char="•"/>
        <a:defRPr sz="1350" kern="1200">
          <a:solidFill>
            <a:schemeClr val="tx1"/>
          </a:solidFill>
          <a:effectLst>
            <a:outerShdw blurRad="50800" dist="38100" dir="2700000" algn="tl" rotWithShape="0">
              <a:srgbClr val="000000">
                <a:alpha val="48000"/>
              </a:srgbClr>
            </a:outerShdw>
          </a:effectLst>
          <a:latin typeface="+mn-lt"/>
          <a:ea typeface="+mn-ea"/>
          <a:cs typeface="+mn-cs"/>
        </a:defRPr>
      </a:lvl2pPr>
      <a:lvl3pPr marL="857250" indent="-171450" algn="l" defTabSz="685800" rtl="0" eaLnBrk="1" latinLnBrk="0" hangingPunct="1">
        <a:lnSpc>
          <a:spcPct val="120000"/>
        </a:lnSpc>
        <a:spcBef>
          <a:spcPts val="375"/>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200150" indent="-171450" algn="l" defTabSz="685800" rtl="0" eaLnBrk="1" latinLnBrk="0" hangingPunct="1">
        <a:lnSpc>
          <a:spcPct val="120000"/>
        </a:lnSpc>
        <a:spcBef>
          <a:spcPts val="375"/>
        </a:spcBef>
        <a:buFont typeface="Arial" panose="020B0604020202020204" pitchFamily="34" charset="0"/>
        <a:buChar char="•"/>
        <a:defRPr sz="1050" kern="1200">
          <a:solidFill>
            <a:schemeClr val="tx1"/>
          </a:solidFill>
          <a:effectLst>
            <a:outerShdw blurRad="50800" dist="38100" dir="2700000" algn="tl" rotWithShape="0">
              <a:srgbClr val="000000">
                <a:alpha val="48000"/>
              </a:srgbClr>
            </a:outerShdw>
          </a:effectLst>
          <a:latin typeface="+mn-lt"/>
          <a:ea typeface="+mn-ea"/>
          <a:cs typeface="+mn-cs"/>
        </a:defRPr>
      </a:lvl4pPr>
      <a:lvl5pPr marL="15430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8859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2288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5717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9146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BCDBADAB-8168-2A17-B421-6A1CA9E65E85}"/>
              </a:ext>
            </a:extLst>
          </p:cNvPr>
          <p:cNvSpPr>
            <a:spLocks noGrp="1"/>
          </p:cNvSpPr>
          <p:nvPr>
            <p:ph type="title" idx="4294967295"/>
          </p:nvPr>
        </p:nvSpPr>
        <p:spPr>
          <a:xfrm>
            <a:off x="515304" y="621123"/>
            <a:ext cx="7821613" cy="1217613"/>
          </a:xfrm>
        </p:spPr>
        <p:txBody>
          <a:bodyPr>
            <a:noAutofit/>
          </a:bodyPr>
          <a:lstStyle/>
          <a:p>
            <a:r>
              <a:rPr lang="en-US" dirty="0">
                <a:solidFill>
                  <a:schemeClr val="accent1">
                    <a:lumMod val="75000"/>
                  </a:schemeClr>
                </a:solidFill>
                <a:latin typeface="Times New Roman" panose="02020603050405020304" pitchFamily="18" charset="0"/>
                <a:cs typeface="Times New Roman" panose="02020603050405020304" pitchFamily="18" charset="0"/>
              </a:rPr>
              <a:t>A Crime Analysis And Prediction Using</a:t>
            </a:r>
            <a:br>
              <a:rPr lang="en-US" dirty="0">
                <a:solidFill>
                  <a:schemeClr val="accent1">
                    <a:lumMod val="75000"/>
                  </a:schemeClr>
                </a:solidFill>
                <a:latin typeface="Times New Roman" panose="02020603050405020304" pitchFamily="18" charset="0"/>
                <a:cs typeface="Times New Roman" panose="02020603050405020304" pitchFamily="18" charset="0"/>
              </a:rPr>
            </a:br>
            <a:r>
              <a:rPr lang="en-US" dirty="0">
                <a:solidFill>
                  <a:schemeClr val="accent1">
                    <a:lumMod val="75000"/>
                  </a:schemeClr>
                </a:solidFill>
                <a:latin typeface="Times New Roman" panose="02020603050405020304" pitchFamily="18" charset="0"/>
                <a:cs typeface="Times New Roman" panose="02020603050405020304" pitchFamily="18" charset="0"/>
              </a:rPr>
              <a:t>machine learning &amp; Deep Learning</a:t>
            </a:r>
            <a:endParaRPr lang="en-IN" sz="320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FD91E5E-0A8D-3253-1D5B-7E48B887D3AD}"/>
              </a:ext>
            </a:extLst>
          </p:cNvPr>
          <p:cNvSpPr txBox="1"/>
          <p:nvPr/>
        </p:nvSpPr>
        <p:spPr>
          <a:xfrm>
            <a:off x="738551" y="1807670"/>
            <a:ext cx="2061205" cy="369332"/>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PRESENTED BY :-</a:t>
            </a:r>
            <a:endParaRPr lang="en-IN" dirty="0"/>
          </a:p>
        </p:txBody>
      </p:sp>
      <p:sp>
        <p:nvSpPr>
          <p:cNvPr id="4" name="TextBox 3">
            <a:extLst>
              <a:ext uri="{FF2B5EF4-FFF2-40B4-BE49-F238E27FC236}">
                <a16:creationId xmlns:a16="http://schemas.microsoft.com/office/drawing/2014/main" id="{1C3F73EB-3BCE-90E5-D483-1F1EACCC0CB3}"/>
              </a:ext>
            </a:extLst>
          </p:cNvPr>
          <p:cNvSpPr txBox="1"/>
          <p:nvPr/>
        </p:nvSpPr>
        <p:spPr>
          <a:xfrm>
            <a:off x="1054687" y="2293079"/>
            <a:ext cx="4263860" cy="1569660"/>
          </a:xfrm>
          <a:prstGeom prst="rect">
            <a:avLst/>
          </a:prstGeom>
          <a:noFill/>
        </p:spPr>
        <p:txBody>
          <a:bodyPr wrap="none" rtlCol="0">
            <a:spAutoFit/>
          </a:bodyPr>
          <a:lstStyle/>
          <a:p>
            <a:pPr marL="285750" indent="-285750" algn="just">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P.DHANJAY SAH                       23495A0511</a:t>
            </a:r>
          </a:p>
          <a:p>
            <a:pPr marL="285750" indent="-285750" algn="just">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SK.MUHAMMAD MAAZ         23495A0516</a:t>
            </a:r>
          </a:p>
          <a:p>
            <a:pPr marL="285750" indent="-285750" algn="just">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V.PRADEEP RAJ                        23495A0521</a:t>
            </a:r>
          </a:p>
          <a:p>
            <a:pPr marL="285750" indent="-285750" algn="just">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Y.DIVYA LEKHANA                 23495A0522</a:t>
            </a:r>
          </a:p>
          <a:p>
            <a:pPr marL="285750" indent="-285750" algn="just">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K.SRINIVAS                               23495A0543</a:t>
            </a:r>
          </a:p>
          <a:p>
            <a:pPr marL="285750" indent="-285750" algn="just">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C.JOHN JASHUVA                    21495A0509</a:t>
            </a:r>
          </a:p>
        </p:txBody>
      </p:sp>
      <p:sp>
        <p:nvSpPr>
          <p:cNvPr id="5" name="TextBox 4">
            <a:extLst>
              <a:ext uri="{FF2B5EF4-FFF2-40B4-BE49-F238E27FC236}">
                <a16:creationId xmlns:a16="http://schemas.microsoft.com/office/drawing/2014/main" id="{5A60E86B-63E9-55B3-8AE8-B0259AD26CBE}"/>
              </a:ext>
            </a:extLst>
          </p:cNvPr>
          <p:cNvSpPr txBox="1"/>
          <p:nvPr/>
        </p:nvSpPr>
        <p:spPr>
          <a:xfrm>
            <a:off x="6652703" y="3751328"/>
            <a:ext cx="2428870" cy="369332"/>
          </a:xfrm>
          <a:prstGeom prst="rect">
            <a:avLst/>
          </a:prstGeom>
          <a:noFill/>
        </p:spPr>
        <p:txBody>
          <a:bodyPr wrap="none" rtlCol="0">
            <a:spAutoFit/>
          </a:bodyPr>
          <a:lstStyle/>
          <a:p>
            <a:r>
              <a:rPr lang="en-US" sz="1800" b="1" i="1" dirty="0">
                <a:solidFill>
                  <a:srgbClr val="00B050"/>
                </a:solidFill>
                <a:latin typeface="Times New Roman" panose="02020603050405020304" pitchFamily="18" charset="0"/>
                <a:ea typeface="Microsoft Sans Serif" panose="020B0604020202020204" pitchFamily="34" charset="0"/>
                <a:cs typeface="Times New Roman" panose="02020603050405020304" pitchFamily="18" charset="0"/>
              </a:rPr>
              <a:t>Under the Guidance of </a:t>
            </a:r>
          </a:p>
        </p:txBody>
      </p:sp>
      <p:sp>
        <p:nvSpPr>
          <p:cNvPr id="8" name="TextBox 7">
            <a:extLst>
              <a:ext uri="{FF2B5EF4-FFF2-40B4-BE49-F238E27FC236}">
                <a16:creationId xmlns:a16="http://schemas.microsoft.com/office/drawing/2014/main" id="{D0F83880-9443-501C-50AE-C46133B7E80C}"/>
              </a:ext>
            </a:extLst>
          </p:cNvPr>
          <p:cNvSpPr txBox="1"/>
          <p:nvPr/>
        </p:nvSpPr>
        <p:spPr>
          <a:xfrm>
            <a:off x="6864211" y="4120660"/>
            <a:ext cx="2085827" cy="338554"/>
          </a:xfrm>
          <a:prstGeom prst="rect">
            <a:avLst/>
          </a:prstGeom>
          <a:noFill/>
        </p:spPr>
        <p:txBody>
          <a:bodyPr wrap="none" rtlCol="0">
            <a:spAutoFit/>
          </a:bodyPr>
          <a:lstStyle/>
          <a:p>
            <a:r>
              <a:rPr lang="en-IN" sz="1600" kern="0" dirty="0">
                <a:effectLst/>
              </a:rPr>
              <a:t>Dr D</a:t>
            </a:r>
            <a:r>
              <a:rPr lang="en-IN" sz="1600" kern="0" dirty="0"/>
              <a:t> </a:t>
            </a:r>
            <a:r>
              <a:rPr lang="en-IN" sz="1600" kern="0" dirty="0">
                <a:effectLst/>
              </a:rPr>
              <a:t>Sharadha Mani</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67AFE6F2-19D7-BA66-8B7D-3B79608AB5A1}"/>
              </a:ext>
            </a:extLst>
          </p:cNvPr>
          <p:cNvSpPr txBox="1"/>
          <p:nvPr/>
        </p:nvSpPr>
        <p:spPr>
          <a:xfrm>
            <a:off x="6864211" y="4697081"/>
            <a:ext cx="2066463" cy="338554"/>
          </a:xfrm>
          <a:prstGeom prst="rect">
            <a:avLst/>
          </a:prstGeom>
          <a:noFill/>
        </p:spPr>
        <p:txBody>
          <a:bodyPr wrap="none" rtlCol="0">
            <a:spAutoFit/>
          </a:bodyPr>
          <a:lstStyle/>
          <a:p>
            <a:r>
              <a:rPr lang="en-US" sz="1600" b="1" dirty="0">
                <a:latin typeface="Times New Roman" panose="02020603050405020304" pitchFamily="18" charset="0"/>
                <a:ea typeface="Microsoft Sans Serif" panose="020B0604020202020204" pitchFamily="34" charset="0"/>
                <a:cs typeface="Times New Roman" panose="02020603050405020304" pitchFamily="18" charset="0"/>
              </a:rPr>
              <a:t>Department of AIML</a:t>
            </a:r>
          </a:p>
        </p:txBody>
      </p:sp>
      <p:sp>
        <p:nvSpPr>
          <p:cNvPr id="11" name="TextBox 10">
            <a:extLst>
              <a:ext uri="{FF2B5EF4-FFF2-40B4-BE49-F238E27FC236}">
                <a16:creationId xmlns:a16="http://schemas.microsoft.com/office/drawing/2014/main" id="{1C4089E2-77D1-82B9-0DA9-5063029F40A7}"/>
              </a:ext>
            </a:extLst>
          </p:cNvPr>
          <p:cNvSpPr txBox="1"/>
          <p:nvPr/>
        </p:nvSpPr>
        <p:spPr>
          <a:xfrm>
            <a:off x="6873918" y="4358527"/>
            <a:ext cx="2024913" cy="369332"/>
          </a:xfrm>
          <a:prstGeom prst="rect">
            <a:avLst/>
          </a:prstGeom>
          <a:noFill/>
        </p:spPr>
        <p:txBody>
          <a:bodyPr wrap="none" rtlCol="0">
            <a:spAutoFit/>
          </a:bodyPr>
          <a:lstStyle/>
          <a:p>
            <a:r>
              <a:rPr lang="en-US" sz="1800" b="1" i="1" dirty="0">
                <a:latin typeface="Times New Roman" panose="02020603050405020304" pitchFamily="18" charset="0"/>
                <a:ea typeface="Microsoft Sans Serif" panose="020B0604020202020204" pitchFamily="34" charset="0"/>
                <a:cs typeface="Times New Roman" panose="02020603050405020304" pitchFamily="18" charset="0"/>
              </a:rPr>
              <a:t>Associate professor</a:t>
            </a:r>
          </a:p>
        </p:txBody>
      </p:sp>
      <p:pic>
        <p:nvPicPr>
          <p:cNvPr id="13" name="Picture 12">
            <a:extLst>
              <a:ext uri="{FF2B5EF4-FFF2-40B4-BE49-F238E27FC236}">
                <a16:creationId xmlns:a16="http://schemas.microsoft.com/office/drawing/2014/main" id="{E866DF22-9608-CA5A-950E-4F4B9F7C77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36917" y="54390"/>
            <a:ext cx="745498" cy="636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5998372"/>
      </p:ext>
    </p:extLst>
  </p:cSld>
  <p:clrMapOvr>
    <a:masterClrMapping/>
  </p:clrMapOvr>
  <mc:AlternateContent xmlns:mc="http://schemas.openxmlformats.org/markup-compatibility/2006" xmlns:p14="http://schemas.microsoft.com/office/powerpoint/2010/main">
    <mc:Choice Requires="p14">
      <p:transition spd="slow" p14:dur="1600">
        <p14:prism dir="d" isContent="1"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ED01EF6-0337-BDB4-9078-2B50F373B62D}"/>
              </a:ext>
            </a:extLst>
          </p:cNvPr>
          <p:cNvSpPr>
            <a:spLocks noGrp="1"/>
          </p:cNvSpPr>
          <p:nvPr>
            <p:ph idx="1"/>
          </p:nvPr>
        </p:nvSpPr>
        <p:spPr>
          <a:xfrm>
            <a:off x="182880" y="605838"/>
            <a:ext cx="8267383" cy="4158667"/>
          </a:xfrm>
        </p:spPr>
        <p:txBody>
          <a:bodyPr>
            <a:normAutofit/>
          </a:bodyPr>
          <a:lstStyle/>
          <a:p>
            <a:pPr>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Data Collection &amp; Storage</a:t>
            </a:r>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Gathers raw crime data from CSV files  from </a:t>
            </a:r>
            <a:r>
              <a:rPr lang="en-US" b="1" dirty="0">
                <a:latin typeface="Times New Roman" panose="02020603050405020304" pitchFamily="18" charset="0"/>
                <a:cs typeface="Times New Roman" panose="02020603050405020304" pitchFamily="18" charset="0"/>
              </a:rPr>
              <a:t>Kaggle.com </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Data Pre-Processing</a:t>
            </a:r>
            <a:r>
              <a:rPr lang="en-US" dirty="0">
                <a:latin typeface="Times New Roman" panose="02020603050405020304" pitchFamily="18" charset="0"/>
                <a:cs typeface="Times New Roman" panose="02020603050405020304" pitchFamily="18" charset="0"/>
              </a:rPr>
              <a:t>: Cleans, encodes, and scales data to prepare it for model training.</a:t>
            </a:r>
          </a:p>
          <a:p>
            <a:pPr>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Crime Pattern Analysis (ML)</a:t>
            </a:r>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By using machine learning to identify trends and correlations in crime data.</a:t>
            </a:r>
            <a:endParaRPr lang="en-US"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Future Crime Prediction (DL) : </a:t>
            </a:r>
            <a:r>
              <a:rPr lang="en-US" dirty="0">
                <a:latin typeface="Times New Roman" panose="02020603050405020304" pitchFamily="18" charset="0"/>
                <a:cs typeface="Times New Roman" panose="02020603050405020304" pitchFamily="18" charset="0"/>
              </a:rPr>
              <a:t>Employs deep learning models (LSTM) to forecast future crime occurrences.</a:t>
            </a:r>
          </a:p>
          <a:p>
            <a:pPr>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Backend (Flask &amp; DB): </a:t>
            </a:r>
            <a:r>
              <a:rPr lang="en-US" dirty="0">
                <a:latin typeface="Times New Roman" panose="02020603050405020304" pitchFamily="18" charset="0"/>
                <a:cs typeface="Times New Roman" panose="02020603050405020304" pitchFamily="18" charset="0"/>
              </a:rPr>
              <a:t>Manages API requests, database storage, and connects the frontend to ML models.</a:t>
            </a:r>
          </a:p>
          <a:p>
            <a:pPr>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Web App</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Displays crime analysis results, predictions, and interactive reports for users.</a:t>
            </a:r>
          </a:p>
          <a:p>
            <a:pPr>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Deployment &amp; Monitoring</a:t>
            </a:r>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Deploys the web app online and tracks model performance for updates.</a:t>
            </a:r>
          </a:p>
          <a:p>
            <a:pPr>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User Interaction</a:t>
            </a:r>
            <a:r>
              <a:rPr lang="en-IN"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Allows users to input queries, view results, and interact with the system.</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4951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5BCAB-4802-1132-D3E7-374B6F9D557A}"/>
              </a:ext>
            </a:extLst>
          </p:cNvPr>
          <p:cNvSpPr>
            <a:spLocks noGrp="1"/>
          </p:cNvSpPr>
          <p:nvPr>
            <p:ph type="title"/>
          </p:nvPr>
        </p:nvSpPr>
        <p:spPr>
          <a:xfrm>
            <a:off x="685347" y="457200"/>
            <a:ext cx="7765321" cy="4255477"/>
          </a:xfrm>
        </p:spPr>
        <p:txBody>
          <a:bodyPr>
            <a:normAutofit/>
          </a:bodyPr>
          <a:lstStyle/>
          <a:p>
            <a:r>
              <a:rPr lang="en-IN" sz="3600" dirty="0"/>
              <a:t>HARDWARE AND SOFTWARE COMPONENTS</a:t>
            </a:r>
            <a:endParaRPr lang="en-IN" sz="3200" dirty="0"/>
          </a:p>
        </p:txBody>
      </p:sp>
      <p:pic>
        <p:nvPicPr>
          <p:cNvPr id="3" name="Picture 4">
            <a:extLst>
              <a:ext uri="{FF2B5EF4-FFF2-40B4-BE49-F238E27FC236}">
                <a16:creationId xmlns:a16="http://schemas.microsoft.com/office/drawing/2014/main" id="{C198D2D2-984E-4DE8-7F44-D559F48DEF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6674" y="43374"/>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034759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1A7A2-9ACD-DFE1-5868-9B5ACEA298C4}"/>
              </a:ext>
            </a:extLst>
          </p:cNvPr>
          <p:cNvSpPr>
            <a:spLocks noGrp="1"/>
          </p:cNvSpPr>
          <p:nvPr>
            <p:ph type="title"/>
          </p:nvPr>
        </p:nvSpPr>
        <p:spPr>
          <a:xfrm>
            <a:off x="1008811" y="505968"/>
            <a:ext cx="6447501" cy="518160"/>
          </a:xfrm>
        </p:spPr>
        <p:txBody>
          <a:bodyPr>
            <a:normAutofit/>
          </a:bodyPr>
          <a:lstStyle/>
          <a:p>
            <a:r>
              <a:rPr lang="en-IN" sz="2400" b="1" dirty="0"/>
              <a:t>Hardware Components</a:t>
            </a:r>
            <a:endParaRPr lang="en-IN" sz="4000" dirty="0"/>
          </a:p>
        </p:txBody>
      </p:sp>
      <p:sp>
        <p:nvSpPr>
          <p:cNvPr id="3" name="Content Placeholder 2">
            <a:extLst>
              <a:ext uri="{FF2B5EF4-FFF2-40B4-BE49-F238E27FC236}">
                <a16:creationId xmlns:a16="http://schemas.microsoft.com/office/drawing/2014/main" id="{FF59D368-15AA-B98E-C7BE-E07089016135}"/>
              </a:ext>
            </a:extLst>
          </p:cNvPr>
          <p:cNvSpPr>
            <a:spLocks noGrp="1"/>
          </p:cNvSpPr>
          <p:nvPr>
            <p:ph idx="1"/>
          </p:nvPr>
        </p:nvSpPr>
        <p:spPr>
          <a:xfrm>
            <a:off x="508001" y="1158240"/>
            <a:ext cx="6447501" cy="3372782"/>
          </a:xfrm>
        </p:spPr>
        <p:txBody>
          <a:bodyPr>
            <a:normAutofit fontScale="92500" lnSpcReduction="10000"/>
          </a:bodyPr>
          <a:lstStyle/>
          <a:p>
            <a:pPr algn="just">
              <a:buFont typeface="+mj-lt"/>
              <a:buAutoNum type="arabicPeriod"/>
            </a:pPr>
            <a:r>
              <a:rPr lang="en-IN" b="1" dirty="0"/>
              <a:t>High-Performance Computing Hardware:</a:t>
            </a:r>
            <a:endParaRPr lang="en-IN" dirty="0"/>
          </a:p>
          <a:p>
            <a:pPr marL="742950" lvl="1" indent="-285750" algn="just">
              <a:buFont typeface="+mj-lt"/>
              <a:buAutoNum type="arabicPeriod"/>
            </a:pPr>
            <a:r>
              <a:rPr lang="en-IN" b="1" dirty="0"/>
              <a:t>GPU (Graphics Processing Unit)</a:t>
            </a:r>
            <a:r>
              <a:rPr lang="en-IN" dirty="0"/>
              <a:t>: Essential for training deep learning models efficiently. NVIDIA GPUs like the Tesla, RTX, or Quadro series are recommended.</a:t>
            </a:r>
          </a:p>
          <a:p>
            <a:pPr marL="742950" lvl="1" indent="-285750" algn="just">
              <a:buFont typeface="+mj-lt"/>
              <a:buAutoNum type="arabicPeriod"/>
            </a:pPr>
            <a:r>
              <a:rPr lang="en-IN" b="1" dirty="0"/>
              <a:t>CPU</a:t>
            </a:r>
            <a:r>
              <a:rPr lang="en-IN" dirty="0"/>
              <a:t>: A powerful multi-core processor for handling data preprocessing and general computations. Intel Core i7/i9 or AMD </a:t>
            </a:r>
            <a:r>
              <a:rPr lang="en-IN" dirty="0" err="1"/>
              <a:t>Ryzen</a:t>
            </a:r>
            <a:r>
              <a:rPr lang="en-IN" dirty="0"/>
              <a:t> 7/9 processors are good choices.</a:t>
            </a:r>
          </a:p>
          <a:p>
            <a:pPr algn="just">
              <a:buFont typeface="+mj-lt"/>
              <a:buAutoNum type="arabicPeriod"/>
            </a:pPr>
            <a:r>
              <a:rPr lang="en-IN" b="1" dirty="0"/>
              <a:t>Memory:</a:t>
            </a:r>
            <a:endParaRPr lang="en-IN" dirty="0"/>
          </a:p>
          <a:p>
            <a:pPr marL="742950" lvl="1" indent="-285750" algn="just">
              <a:buFont typeface="+mj-lt"/>
              <a:buAutoNum type="arabicPeriod"/>
            </a:pPr>
            <a:r>
              <a:rPr lang="en-IN" b="1" dirty="0"/>
              <a:t>RAM</a:t>
            </a:r>
            <a:r>
              <a:rPr lang="en-IN" dirty="0"/>
              <a:t>: At least 16GB, though 32GB or more is recommended for handling large datasets.</a:t>
            </a:r>
          </a:p>
          <a:p>
            <a:pPr algn="just">
              <a:buFont typeface="+mj-lt"/>
              <a:buAutoNum type="arabicPeriod"/>
            </a:pPr>
            <a:r>
              <a:rPr lang="en-IN" b="1" dirty="0"/>
              <a:t>Storage:</a:t>
            </a:r>
            <a:endParaRPr lang="en-IN" dirty="0"/>
          </a:p>
          <a:p>
            <a:pPr marL="742950" lvl="1" indent="-285750" algn="just">
              <a:buFont typeface="+mj-lt"/>
              <a:buAutoNum type="arabicPeriod"/>
            </a:pPr>
            <a:r>
              <a:rPr lang="en-IN" b="1" dirty="0"/>
              <a:t>SSD (Solid State Drive)</a:t>
            </a:r>
            <a:r>
              <a:rPr lang="en-IN" dirty="0"/>
              <a:t>: A fast storage option is necessary for quick data access and model training. 1TB SSD is a good starting point.</a:t>
            </a:r>
          </a:p>
          <a:p>
            <a:pPr marL="0" indent="0" algn="just">
              <a:buNone/>
            </a:pPr>
            <a:endParaRPr lang="en-IN" dirty="0"/>
          </a:p>
        </p:txBody>
      </p:sp>
      <p:pic>
        <p:nvPicPr>
          <p:cNvPr id="4" name="Picture 4">
            <a:extLst>
              <a:ext uri="{FF2B5EF4-FFF2-40B4-BE49-F238E27FC236}">
                <a16:creationId xmlns:a16="http://schemas.microsoft.com/office/drawing/2014/main" id="{16CA1AF5-D3EF-C606-8507-B4FD9EB517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92609" y="50406"/>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38066916"/>
      </p:ext>
    </p:extLst>
  </p:cSld>
  <p:clrMapOvr>
    <a:masterClrMapping/>
  </p:clrMapOvr>
  <p:transition spd="slow">
    <p:wheel spokes="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5A2CD-F8A5-5A13-EB0F-9E9AF17D56D8}"/>
              </a:ext>
            </a:extLst>
          </p:cNvPr>
          <p:cNvSpPr>
            <a:spLocks noGrp="1"/>
          </p:cNvSpPr>
          <p:nvPr>
            <p:ph type="title"/>
          </p:nvPr>
        </p:nvSpPr>
        <p:spPr>
          <a:xfrm>
            <a:off x="685347" y="56271"/>
            <a:ext cx="7765321" cy="994741"/>
          </a:xfrm>
        </p:spPr>
        <p:txBody>
          <a:bodyPr/>
          <a:lstStyle/>
          <a:p>
            <a:r>
              <a:rPr lang="en-IN" dirty="0"/>
              <a:t>Software Components</a:t>
            </a:r>
          </a:p>
        </p:txBody>
      </p:sp>
      <p:sp>
        <p:nvSpPr>
          <p:cNvPr id="3" name="Content Placeholder 2">
            <a:extLst>
              <a:ext uri="{FF2B5EF4-FFF2-40B4-BE49-F238E27FC236}">
                <a16:creationId xmlns:a16="http://schemas.microsoft.com/office/drawing/2014/main" id="{4A37DE45-7ADE-CCC2-7CF7-6F104BD77D85}"/>
              </a:ext>
            </a:extLst>
          </p:cNvPr>
          <p:cNvSpPr>
            <a:spLocks noGrp="1"/>
          </p:cNvSpPr>
          <p:nvPr>
            <p:ph idx="1"/>
          </p:nvPr>
        </p:nvSpPr>
        <p:spPr>
          <a:xfrm>
            <a:off x="934594" y="752621"/>
            <a:ext cx="7765322" cy="4149969"/>
          </a:xfrm>
        </p:spPr>
        <p:txBody>
          <a:bodyPr>
            <a:noAutofit/>
          </a:bodyPr>
          <a:lstStyle/>
          <a:p>
            <a:pPr marL="0" indent="0" algn="just">
              <a:buNone/>
            </a:pPr>
            <a:endParaRPr lang="en-IN" sz="1100" b="1" dirty="0">
              <a:latin typeface="Times New Roman" panose="02020603050405020304" pitchFamily="18" charset="0"/>
              <a:cs typeface="Times New Roman" panose="02020603050405020304" pitchFamily="18" charset="0"/>
            </a:endParaRPr>
          </a:p>
          <a:p>
            <a:pPr algn="just">
              <a:buFont typeface="+mj-lt"/>
              <a:buAutoNum type="arabicPeriod"/>
            </a:pPr>
            <a:r>
              <a:rPr lang="en-IN" sz="1400" b="1" dirty="0">
                <a:latin typeface="Times New Roman" panose="02020603050405020304" pitchFamily="18" charset="0"/>
                <a:cs typeface="Times New Roman" panose="02020603050405020304" pitchFamily="18" charset="0"/>
              </a:rPr>
              <a:t>Programming Language:</a:t>
            </a:r>
          </a:p>
          <a:p>
            <a:pPr marL="628650" lvl="1" algn="just">
              <a:buFont typeface="Wingdings" panose="05000000000000000000" pitchFamily="2" charset="2"/>
              <a:buChar char="§"/>
            </a:pPr>
            <a:r>
              <a:rPr lang="en-IN" sz="1100" b="1" dirty="0">
                <a:latin typeface="Times New Roman" panose="02020603050405020304" pitchFamily="18" charset="0"/>
                <a:cs typeface="Times New Roman" panose="02020603050405020304" pitchFamily="18" charset="0"/>
              </a:rPr>
              <a:t>Python</a:t>
            </a:r>
            <a:r>
              <a:rPr lang="en-IN" sz="1100" dirty="0">
                <a:latin typeface="Times New Roman" panose="02020603050405020304" pitchFamily="18" charset="0"/>
                <a:cs typeface="Times New Roman" panose="02020603050405020304" pitchFamily="18" charset="0"/>
              </a:rPr>
              <a:t>: Widely used in deep learning due to its extensive libraries.</a:t>
            </a:r>
          </a:p>
          <a:p>
            <a:pPr algn="just">
              <a:buFont typeface="+mj-lt"/>
              <a:buAutoNum type="arabicPeriod"/>
            </a:pPr>
            <a:r>
              <a:rPr lang="en-IN" sz="1400" b="1" dirty="0">
                <a:latin typeface="Times New Roman" panose="02020603050405020304" pitchFamily="18" charset="0"/>
                <a:cs typeface="Times New Roman" panose="02020603050405020304" pitchFamily="18" charset="0"/>
              </a:rPr>
              <a:t>Deep Learning Frameworks:</a:t>
            </a:r>
            <a:endParaRPr lang="en-IN" sz="1400" dirty="0">
              <a:latin typeface="Times New Roman" panose="02020603050405020304" pitchFamily="18" charset="0"/>
              <a:cs typeface="Times New Roman" panose="02020603050405020304" pitchFamily="18" charset="0"/>
            </a:endParaRPr>
          </a:p>
          <a:p>
            <a:pPr marL="628650" lvl="1" algn="just">
              <a:buFont typeface="Wingdings" panose="05000000000000000000" pitchFamily="2" charset="2"/>
              <a:buChar char="§"/>
            </a:pPr>
            <a:r>
              <a:rPr lang="en-IN" sz="1100" b="1" dirty="0">
                <a:latin typeface="Times New Roman" panose="02020603050405020304" pitchFamily="18" charset="0"/>
                <a:cs typeface="Times New Roman" panose="02020603050405020304" pitchFamily="18" charset="0"/>
              </a:rPr>
              <a:t>Py-Torch</a:t>
            </a:r>
            <a:r>
              <a:rPr lang="en-IN" sz="1100" dirty="0">
                <a:latin typeface="Times New Roman" panose="02020603050405020304" pitchFamily="18" charset="0"/>
                <a:cs typeface="Times New Roman" panose="02020603050405020304" pitchFamily="18" charset="0"/>
              </a:rPr>
              <a:t>: Popular frameworks for building and training deep learning models.</a:t>
            </a:r>
          </a:p>
          <a:p>
            <a:pPr marL="628650" lvl="1" algn="just">
              <a:buFont typeface="Wingdings" panose="05000000000000000000" pitchFamily="2" charset="2"/>
              <a:buChar char="§"/>
            </a:pPr>
            <a:r>
              <a:rPr lang="en-IN" sz="1100" b="1" dirty="0" err="1">
                <a:latin typeface="Times New Roman" panose="02020603050405020304" pitchFamily="18" charset="0"/>
                <a:cs typeface="Times New Roman" panose="02020603050405020304" pitchFamily="18" charset="0"/>
              </a:rPr>
              <a:t>Keras</a:t>
            </a:r>
            <a:r>
              <a:rPr lang="en-IN" sz="1100" dirty="0">
                <a:latin typeface="Times New Roman" panose="02020603050405020304" pitchFamily="18" charset="0"/>
                <a:cs typeface="Times New Roman" panose="02020603050405020304" pitchFamily="18" charset="0"/>
              </a:rPr>
              <a:t>: High-level API that runs on top of TensorFlow for quick prototyping.</a:t>
            </a:r>
          </a:p>
          <a:p>
            <a:pPr algn="just">
              <a:buFont typeface="+mj-lt"/>
              <a:buAutoNum type="arabicPeriod"/>
            </a:pPr>
            <a:r>
              <a:rPr lang="en-IN" sz="1400" b="1" dirty="0">
                <a:latin typeface="Times New Roman" panose="02020603050405020304" pitchFamily="18" charset="0"/>
                <a:cs typeface="Times New Roman" panose="02020603050405020304" pitchFamily="18" charset="0"/>
              </a:rPr>
              <a:t>Data Processing Libraries:</a:t>
            </a:r>
            <a:endParaRPr lang="en-IN" sz="1400" dirty="0">
              <a:latin typeface="Times New Roman" panose="02020603050405020304" pitchFamily="18" charset="0"/>
              <a:cs typeface="Times New Roman" panose="02020603050405020304" pitchFamily="18" charset="0"/>
            </a:endParaRPr>
          </a:p>
          <a:p>
            <a:pPr marL="628650" lvl="1" algn="just">
              <a:buFont typeface="Wingdings" panose="05000000000000000000" pitchFamily="2" charset="2"/>
              <a:buChar char="§"/>
            </a:pPr>
            <a:r>
              <a:rPr lang="en-IN" sz="1100" b="1" dirty="0">
                <a:latin typeface="Times New Roman" panose="02020603050405020304" pitchFamily="18" charset="0"/>
                <a:cs typeface="Times New Roman" panose="02020603050405020304" pitchFamily="18" charset="0"/>
              </a:rPr>
              <a:t>Pandas</a:t>
            </a:r>
            <a:r>
              <a:rPr lang="en-IN" sz="1100" dirty="0">
                <a:latin typeface="Times New Roman" panose="02020603050405020304" pitchFamily="18" charset="0"/>
                <a:cs typeface="Times New Roman" panose="02020603050405020304" pitchFamily="18" charset="0"/>
              </a:rPr>
              <a:t>: For handling and preprocessing datasets.</a:t>
            </a:r>
          </a:p>
          <a:p>
            <a:pPr marL="628650" lvl="1" algn="just">
              <a:buFont typeface="Wingdings" panose="05000000000000000000" pitchFamily="2" charset="2"/>
              <a:buChar char="§"/>
            </a:pPr>
            <a:r>
              <a:rPr lang="en-IN" sz="1100" b="1" dirty="0">
                <a:latin typeface="Times New Roman" panose="02020603050405020304" pitchFamily="18" charset="0"/>
                <a:cs typeface="Times New Roman" panose="02020603050405020304" pitchFamily="18" charset="0"/>
              </a:rPr>
              <a:t>NumPy</a:t>
            </a:r>
            <a:r>
              <a:rPr lang="en-IN" sz="1100" dirty="0">
                <a:latin typeface="Times New Roman" panose="02020603050405020304" pitchFamily="18" charset="0"/>
                <a:cs typeface="Times New Roman" panose="02020603050405020304" pitchFamily="18" charset="0"/>
              </a:rPr>
              <a:t>: For numerical computations.</a:t>
            </a:r>
          </a:p>
          <a:p>
            <a:pPr marL="628650" lvl="1" algn="just">
              <a:buFont typeface="Wingdings" panose="05000000000000000000" pitchFamily="2" charset="2"/>
              <a:buChar char="§"/>
            </a:pPr>
            <a:r>
              <a:rPr lang="en-IN" sz="1100" b="1" dirty="0">
                <a:latin typeface="Times New Roman" panose="02020603050405020304" pitchFamily="18" charset="0"/>
                <a:cs typeface="Times New Roman" panose="02020603050405020304" pitchFamily="18" charset="0"/>
              </a:rPr>
              <a:t>scikit-learn</a:t>
            </a:r>
            <a:r>
              <a:rPr lang="en-IN" sz="1100" dirty="0">
                <a:latin typeface="Times New Roman" panose="02020603050405020304" pitchFamily="18" charset="0"/>
                <a:cs typeface="Times New Roman" panose="02020603050405020304" pitchFamily="18" charset="0"/>
              </a:rPr>
              <a:t>: For data preprocessing, model evaluation, and feature engineering.</a:t>
            </a:r>
          </a:p>
          <a:p>
            <a:pPr algn="just">
              <a:buFont typeface="+mj-lt"/>
              <a:buAutoNum type="arabicPeriod"/>
            </a:pPr>
            <a:r>
              <a:rPr lang="en-IN" sz="1400" b="1" dirty="0">
                <a:latin typeface="Times New Roman" panose="02020603050405020304" pitchFamily="18" charset="0"/>
                <a:cs typeface="Times New Roman" panose="02020603050405020304" pitchFamily="18" charset="0"/>
              </a:rPr>
              <a:t>Database:</a:t>
            </a:r>
            <a:endParaRPr lang="en-IN" sz="1400" dirty="0">
              <a:latin typeface="Times New Roman" panose="02020603050405020304" pitchFamily="18" charset="0"/>
              <a:cs typeface="Times New Roman" panose="02020603050405020304" pitchFamily="18" charset="0"/>
            </a:endParaRPr>
          </a:p>
          <a:p>
            <a:pPr marL="628650" lvl="1" algn="just">
              <a:buFont typeface="Wingdings" panose="05000000000000000000" pitchFamily="2" charset="2"/>
              <a:buChar char="§"/>
            </a:pPr>
            <a:r>
              <a:rPr lang="en-IN" sz="1100" b="1" dirty="0">
                <a:latin typeface="Times New Roman" panose="02020603050405020304" pitchFamily="18" charset="0"/>
                <a:cs typeface="Times New Roman" panose="02020603050405020304" pitchFamily="18" charset="0"/>
              </a:rPr>
              <a:t>MongoDB</a:t>
            </a:r>
            <a:r>
              <a:rPr lang="en-IN" sz="1100" dirty="0">
                <a:latin typeface="Times New Roman" panose="02020603050405020304" pitchFamily="18" charset="0"/>
                <a:cs typeface="Times New Roman" panose="02020603050405020304" pitchFamily="18" charset="0"/>
              </a:rPr>
              <a:t>: If you prefer a NoSQL database.</a:t>
            </a:r>
          </a:p>
          <a:p>
            <a:pPr algn="just">
              <a:buFont typeface="+mj-lt"/>
              <a:buAutoNum type="arabicPeriod"/>
            </a:pPr>
            <a:r>
              <a:rPr lang="en-IN" sz="1400" b="1" dirty="0">
                <a:latin typeface="Times New Roman" panose="02020603050405020304" pitchFamily="18" charset="0"/>
                <a:cs typeface="Times New Roman" panose="02020603050405020304" pitchFamily="18" charset="0"/>
              </a:rPr>
              <a:t>Data Visualization Tools:</a:t>
            </a:r>
            <a:endParaRPr lang="en-IN" sz="1400" dirty="0">
              <a:latin typeface="Times New Roman" panose="02020603050405020304" pitchFamily="18" charset="0"/>
              <a:cs typeface="Times New Roman" panose="02020603050405020304" pitchFamily="18" charset="0"/>
            </a:endParaRPr>
          </a:p>
          <a:p>
            <a:pPr marL="628650" lvl="1" algn="just">
              <a:buFont typeface="Wingdings" panose="05000000000000000000" pitchFamily="2" charset="2"/>
              <a:buChar char="§"/>
            </a:pPr>
            <a:r>
              <a:rPr lang="en-IN" sz="1100" b="1" dirty="0">
                <a:latin typeface="Times New Roman" panose="02020603050405020304" pitchFamily="18" charset="0"/>
                <a:cs typeface="Times New Roman" panose="02020603050405020304" pitchFamily="18" charset="0"/>
              </a:rPr>
              <a:t>Matplotlib</a:t>
            </a:r>
            <a:r>
              <a:rPr lang="en-IN" sz="1100" dirty="0">
                <a:latin typeface="Times New Roman" panose="02020603050405020304" pitchFamily="18" charset="0"/>
                <a:cs typeface="Times New Roman" panose="02020603050405020304" pitchFamily="18" charset="0"/>
              </a:rPr>
              <a:t> : For visualizing data and model results.</a:t>
            </a:r>
          </a:p>
        </p:txBody>
      </p:sp>
      <p:pic>
        <p:nvPicPr>
          <p:cNvPr id="4" name="Picture 4">
            <a:extLst>
              <a:ext uri="{FF2B5EF4-FFF2-40B4-BE49-F238E27FC236}">
                <a16:creationId xmlns:a16="http://schemas.microsoft.com/office/drawing/2014/main" id="{34C815EC-1608-B7F8-79C1-A0FD5D1E1A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99643" y="43372"/>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6586109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C54EF-1A19-5F1D-69BD-56A825C87BED}"/>
              </a:ext>
            </a:extLst>
          </p:cNvPr>
          <p:cNvSpPr>
            <a:spLocks noGrp="1"/>
          </p:cNvSpPr>
          <p:nvPr>
            <p:ph type="title"/>
          </p:nvPr>
        </p:nvSpPr>
        <p:spPr>
          <a:xfrm>
            <a:off x="685347" y="1976506"/>
            <a:ext cx="7765321" cy="994741"/>
          </a:xfrm>
        </p:spPr>
        <p:txBody>
          <a:bodyPr>
            <a:normAutofit fontScale="90000"/>
          </a:bodyPr>
          <a:lstStyle/>
          <a:p>
            <a:r>
              <a:rPr lang="en-US" sz="3600" dirty="0">
                <a:latin typeface="Times New Roman" panose="02020603050405020304" pitchFamily="18" charset="0"/>
                <a:ea typeface="Microsoft Sans Serif" panose="020B0604020202020204" pitchFamily="34" charset="0"/>
                <a:cs typeface="Times New Roman" panose="02020603050405020304" pitchFamily="18" charset="0"/>
              </a:rPr>
              <a:t>W</a:t>
            </a:r>
            <a:r>
              <a:rPr lang="en-IN" sz="3600">
                <a:latin typeface="Times New Roman" panose="02020603050405020304" pitchFamily="18" charset="0"/>
                <a:ea typeface="Microsoft Sans Serif" panose="020B0604020202020204" pitchFamily="34" charset="0"/>
                <a:cs typeface="Times New Roman" panose="02020603050405020304" pitchFamily="18" charset="0"/>
              </a:rPr>
              <a:t>ORKING OF CRIME ANALYSIS AND PREDICTION  </a:t>
            </a:r>
            <a:endParaRPr lang="en-IN" dirty="0"/>
          </a:p>
        </p:txBody>
      </p:sp>
    </p:spTree>
    <p:extLst>
      <p:ext uri="{BB962C8B-B14F-4D97-AF65-F5344CB8AC3E}">
        <p14:creationId xmlns:p14="http://schemas.microsoft.com/office/powerpoint/2010/main" val="2151081187"/>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47DD1-4F2A-0E59-C030-92790922E224}"/>
              </a:ext>
            </a:extLst>
          </p:cNvPr>
          <p:cNvSpPr>
            <a:spLocks noGrp="1"/>
          </p:cNvSpPr>
          <p:nvPr>
            <p:ph type="title"/>
          </p:nvPr>
        </p:nvSpPr>
        <p:spPr/>
        <p:txBody>
          <a:bodyPr/>
          <a:lstStyle/>
          <a:p>
            <a:endParaRPr lang="en-IN"/>
          </a:p>
        </p:txBody>
      </p:sp>
      <p:pic>
        <p:nvPicPr>
          <p:cNvPr id="5" name="Picture 4">
            <a:extLst>
              <a:ext uri="{FF2B5EF4-FFF2-40B4-BE49-F238E27FC236}">
                <a16:creationId xmlns:a16="http://schemas.microsoft.com/office/drawing/2014/main" id="{1A3E93B6-BBFD-C2D6-C977-7502AC8B6D86}"/>
              </a:ext>
            </a:extLst>
          </p:cNvPr>
          <p:cNvPicPr>
            <a:picLocks noChangeAspect="1"/>
          </p:cNvPicPr>
          <p:nvPr/>
        </p:nvPicPr>
        <p:blipFill>
          <a:blip r:embed="rId2"/>
          <a:stretch>
            <a:fillRect/>
          </a:stretch>
        </p:blipFill>
        <p:spPr>
          <a:xfrm>
            <a:off x="0" y="0"/>
            <a:ext cx="9144000" cy="5143498"/>
          </a:xfrm>
          <a:prstGeom prst="rect">
            <a:avLst/>
          </a:prstGeom>
        </p:spPr>
      </p:pic>
    </p:spTree>
    <p:extLst>
      <p:ext uri="{BB962C8B-B14F-4D97-AF65-F5344CB8AC3E}">
        <p14:creationId xmlns:p14="http://schemas.microsoft.com/office/powerpoint/2010/main" val="3292897326"/>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5F799-FDFC-9684-5C65-7FF425A47AEE}"/>
              </a:ext>
            </a:extLst>
          </p:cNvPr>
          <p:cNvSpPr>
            <a:spLocks noGrp="1"/>
          </p:cNvSpPr>
          <p:nvPr>
            <p:ph type="title"/>
          </p:nvPr>
        </p:nvSpPr>
        <p:spPr/>
        <p:txBody>
          <a:bodyPr/>
          <a:lstStyle/>
          <a:p>
            <a:endParaRPr lang="en-IN"/>
          </a:p>
        </p:txBody>
      </p:sp>
      <p:pic>
        <p:nvPicPr>
          <p:cNvPr id="5" name="Picture 4">
            <a:extLst>
              <a:ext uri="{FF2B5EF4-FFF2-40B4-BE49-F238E27FC236}">
                <a16:creationId xmlns:a16="http://schemas.microsoft.com/office/drawing/2014/main" id="{BB324D48-392A-6753-6B2E-7580D5DED2A3}"/>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752432740"/>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0D230-73F7-16B3-7E19-A39A74807A04}"/>
              </a:ext>
            </a:extLst>
          </p:cNvPr>
          <p:cNvSpPr>
            <a:spLocks noGrp="1"/>
          </p:cNvSpPr>
          <p:nvPr>
            <p:ph type="title"/>
          </p:nvPr>
        </p:nvSpPr>
        <p:spPr/>
        <p:txBody>
          <a:bodyPr/>
          <a:lstStyle/>
          <a:p>
            <a:endParaRPr lang="en-IN"/>
          </a:p>
        </p:txBody>
      </p:sp>
      <p:pic>
        <p:nvPicPr>
          <p:cNvPr id="4" name="Picture 3">
            <a:extLst>
              <a:ext uri="{FF2B5EF4-FFF2-40B4-BE49-F238E27FC236}">
                <a16:creationId xmlns:a16="http://schemas.microsoft.com/office/drawing/2014/main" id="{57E4101B-7AF0-0514-AD11-CBEEEEE9A3A2}"/>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332611076"/>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B8B25-26A6-4A50-DEB8-BC6E962286A8}"/>
              </a:ext>
            </a:extLst>
          </p:cNvPr>
          <p:cNvSpPr>
            <a:spLocks noGrp="1"/>
          </p:cNvSpPr>
          <p:nvPr>
            <p:ph type="title"/>
          </p:nvPr>
        </p:nvSpPr>
        <p:spPr/>
        <p:txBody>
          <a:bodyPr/>
          <a:lstStyle/>
          <a:p>
            <a:endParaRPr lang="en-IN"/>
          </a:p>
        </p:txBody>
      </p:sp>
      <p:pic>
        <p:nvPicPr>
          <p:cNvPr id="6" name="Picture 5">
            <a:extLst>
              <a:ext uri="{FF2B5EF4-FFF2-40B4-BE49-F238E27FC236}">
                <a16:creationId xmlns:a16="http://schemas.microsoft.com/office/drawing/2014/main" id="{9708B8BD-6565-3713-1497-DE757DF859DA}"/>
              </a:ext>
            </a:extLst>
          </p:cNvPr>
          <p:cNvPicPr>
            <a:picLocks noChangeAspect="1"/>
          </p:cNvPicPr>
          <p:nvPr/>
        </p:nvPicPr>
        <p:blipFill>
          <a:blip r:embed="rId2"/>
          <a:stretch>
            <a:fillRect/>
          </a:stretch>
        </p:blipFill>
        <p:spPr>
          <a:xfrm>
            <a:off x="0" y="7620"/>
            <a:ext cx="9144000" cy="5135880"/>
          </a:xfrm>
          <a:prstGeom prst="rect">
            <a:avLst/>
          </a:prstGeom>
        </p:spPr>
      </p:pic>
    </p:spTree>
    <p:extLst>
      <p:ext uri="{BB962C8B-B14F-4D97-AF65-F5344CB8AC3E}">
        <p14:creationId xmlns:p14="http://schemas.microsoft.com/office/powerpoint/2010/main" val="99112441"/>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E065B-E718-73CB-31F5-22DA2F62D06D}"/>
              </a:ext>
            </a:extLst>
          </p:cNvPr>
          <p:cNvSpPr>
            <a:spLocks noGrp="1"/>
          </p:cNvSpPr>
          <p:nvPr>
            <p:ph type="title"/>
          </p:nvPr>
        </p:nvSpPr>
        <p:spPr/>
        <p:txBody>
          <a:bodyPr/>
          <a:lstStyle/>
          <a:p>
            <a:endParaRPr lang="en-IN"/>
          </a:p>
        </p:txBody>
      </p:sp>
      <p:pic>
        <p:nvPicPr>
          <p:cNvPr id="4" name="Picture 3">
            <a:extLst>
              <a:ext uri="{FF2B5EF4-FFF2-40B4-BE49-F238E27FC236}">
                <a16:creationId xmlns:a16="http://schemas.microsoft.com/office/drawing/2014/main" id="{58442347-C7AF-D681-26EB-831267D3353C}"/>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94818353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7F84B1F-FB3B-ECFD-E42F-8BD5267F0977}"/>
              </a:ext>
            </a:extLst>
          </p:cNvPr>
          <p:cNvSpPr>
            <a:spLocks noGrp="1"/>
          </p:cNvSpPr>
          <p:nvPr>
            <p:ph type="title"/>
          </p:nvPr>
        </p:nvSpPr>
        <p:spPr>
          <a:xfrm>
            <a:off x="915026" y="84054"/>
            <a:ext cx="6447501" cy="512064"/>
          </a:xfrm>
        </p:spPr>
        <p:txBody>
          <a:bodyPr>
            <a:normAutofit/>
          </a:bodyPr>
          <a:lstStyle/>
          <a:p>
            <a:pPr algn="l"/>
            <a:r>
              <a:rPr lang="en-IN" sz="2000" dirty="0"/>
              <a:t>                              OUTLINES</a:t>
            </a:r>
          </a:p>
        </p:txBody>
      </p:sp>
      <p:sp>
        <p:nvSpPr>
          <p:cNvPr id="7" name="Content Placeholder 6">
            <a:extLst>
              <a:ext uri="{FF2B5EF4-FFF2-40B4-BE49-F238E27FC236}">
                <a16:creationId xmlns:a16="http://schemas.microsoft.com/office/drawing/2014/main" id="{96D501D9-39BC-7532-7DA2-BDF5CB9C14ED}"/>
              </a:ext>
            </a:extLst>
          </p:cNvPr>
          <p:cNvSpPr>
            <a:spLocks noGrp="1"/>
          </p:cNvSpPr>
          <p:nvPr>
            <p:ph idx="1"/>
          </p:nvPr>
        </p:nvSpPr>
        <p:spPr>
          <a:xfrm>
            <a:off x="915027" y="596119"/>
            <a:ext cx="6447501" cy="4547382"/>
          </a:xfrm>
        </p:spPr>
        <p:txBody>
          <a:bodyPr>
            <a:normAutofit lnSpcReduction="10000"/>
          </a:bodyPr>
          <a:lstStyle/>
          <a:p>
            <a:pPr eaLnBrk="1" fontAlgn="auto" hangingPunct="1">
              <a:lnSpc>
                <a:spcPct val="120000"/>
              </a:lnSpc>
              <a:spcBef>
                <a:spcPts val="800"/>
              </a:spcBef>
              <a:spcAft>
                <a:spcPts val="800"/>
              </a:spcAft>
              <a:buFont typeface="Wingdings" panose="05000000000000000000" pitchFamily="2" charset="2"/>
              <a:buChar char="Ø"/>
              <a:defRPr/>
            </a:pPr>
            <a:r>
              <a:rPr lang="en-IN" sz="1300" dirty="0">
                <a:latin typeface="Times New Roman" panose="02020603050405020304" pitchFamily="18" charset="0"/>
                <a:ea typeface="Microsoft Sans Serif" panose="020B0604020202020204" pitchFamily="34" charset="0"/>
                <a:cs typeface="Times New Roman" panose="02020603050405020304" pitchFamily="18" charset="0"/>
              </a:rPr>
              <a:t>       ABSTRACT</a:t>
            </a:r>
          </a:p>
          <a:p>
            <a:pPr marL="274320" indent="-457063" eaLnBrk="1" fontAlgn="auto" hangingPunct="1">
              <a:lnSpc>
                <a:spcPct val="120000"/>
              </a:lnSpc>
              <a:spcBef>
                <a:spcPts val="800"/>
              </a:spcBef>
              <a:spcAft>
                <a:spcPts val="800"/>
              </a:spcAft>
              <a:buFont typeface="Wingdings" panose="05000000000000000000" pitchFamily="2" charset="2"/>
              <a:buChar char="Ø"/>
              <a:defRPr/>
            </a:pPr>
            <a:r>
              <a:rPr lang="en-IN" sz="1300" dirty="0">
                <a:latin typeface="Times New Roman" panose="02020603050405020304" pitchFamily="18" charset="0"/>
                <a:ea typeface="Microsoft Sans Serif" panose="020B0604020202020204" pitchFamily="34" charset="0"/>
                <a:cs typeface="Times New Roman" panose="02020603050405020304" pitchFamily="18" charset="0"/>
              </a:rPr>
              <a:t>INTRODUCTION</a:t>
            </a:r>
          </a:p>
          <a:p>
            <a:pPr marL="274320" indent="-457063">
              <a:spcBef>
                <a:spcPts val="800"/>
              </a:spcBef>
              <a:spcAft>
                <a:spcPts val="800"/>
              </a:spcAft>
              <a:buFont typeface="Wingdings" panose="05000000000000000000" pitchFamily="2" charset="2"/>
              <a:buChar char="Ø"/>
              <a:defRPr/>
            </a:pPr>
            <a:r>
              <a:rPr lang="en-IN" sz="1300" dirty="0">
                <a:latin typeface="Times New Roman" panose="02020603050405020304" pitchFamily="18" charset="0"/>
                <a:ea typeface="Microsoft Sans Serif" panose="020B0604020202020204" pitchFamily="34" charset="0"/>
                <a:cs typeface="Times New Roman" panose="02020603050405020304" pitchFamily="18" charset="0"/>
              </a:rPr>
              <a:t>OBJECTIVE</a:t>
            </a:r>
          </a:p>
          <a:p>
            <a:pPr marL="274320" indent="-457063">
              <a:spcBef>
                <a:spcPts val="800"/>
              </a:spcBef>
              <a:spcAft>
                <a:spcPts val="800"/>
              </a:spcAft>
              <a:buFont typeface="Wingdings" panose="05000000000000000000" pitchFamily="2" charset="2"/>
              <a:buChar char="Ø"/>
              <a:defRPr/>
            </a:pPr>
            <a:r>
              <a:rPr lang="en-IN" sz="1200" dirty="0">
                <a:latin typeface="Times New Roman" panose="02020603050405020304" pitchFamily="18" charset="0"/>
                <a:ea typeface="Microsoft Sans Serif" panose="020B0604020202020204" pitchFamily="34" charset="0"/>
                <a:cs typeface="Times New Roman" panose="02020603050405020304" pitchFamily="18" charset="0"/>
              </a:rPr>
              <a:t>EXISTING METHOD</a:t>
            </a:r>
          </a:p>
          <a:p>
            <a:pPr marL="274320" indent="-457063">
              <a:spcBef>
                <a:spcPts val="800"/>
              </a:spcBef>
              <a:spcAft>
                <a:spcPts val="800"/>
              </a:spcAft>
              <a:buFont typeface="Wingdings" panose="05000000000000000000" pitchFamily="2" charset="2"/>
              <a:buChar char="Ø"/>
              <a:defRPr/>
            </a:pPr>
            <a:r>
              <a:rPr lang="en-IN" sz="1200" dirty="0">
                <a:latin typeface="Times New Roman" panose="02020603050405020304" pitchFamily="18" charset="0"/>
                <a:ea typeface="Microsoft Sans Serif" panose="020B0604020202020204" pitchFamily="34" charset="0"/>
                <a:cs typeface="Times New Roman" panose="02020603050405020304" pitchFamily="18" charset="0"/>
              </a:rPr>
              <a:t>PROPOSED METHOD</a:t>
            </a:r>
          </a:p>
          <a:p>
            <a:pPr marL="274320" indent="-457063">
              <a:spcBef>
                <a:spcPts val="800"/>
              </a:spcBef>
              <a:spcAft>
                <a:spcPts val="800"/>
              </a:spcAft>
              <a:buFont typeface="Wingdings" panose="05000000000000000000" pitchFamily="2" charset="2"/>
              <a:buChar char="Ø"/>
              <a:defRPr/>
            </a:pPr>
            <a:r>
              <a:rPr lang="en-IN" sz="1200" dirty="0">
                <a:latin typeface="Times New Roman" panose="02020603050405020304" pitchFamily="18" charset="0"/>
                <a:cs typeface="Times New Roman" panose="02020603050405020304" pitchFamily="18" charset="0"/>
              </a:rPr>
              <a:t> EXPLANATION OF PROPOSED WORK</a:t>
            </a:r>
            <a:endParaRPr lang="en-IN" sz="1200" dirty="0">
              <a:latin typeface="Times New Roman" panose="02020603050405020304" pitchFamily="18" charset="0"/>
              <a:ea typeface="Microsoft Sans Serif" panose="020B0604020202020204" pitchFamily="34" charset="0"/>
              <a:cs typeface="Times New Roman" panose="02020603050405020304" pitchFamily="18" charset="0"/>
            </a:endParaRPr>
          </a:p>
          <a:p>
            <a:pPr marL="274320" indent="-457063" eaLnBrk="1" fontAlgn="auto" hangingPunct="1">
              <a:lnSpc>
                <a:spcPct val="120000"/>
              </a:lnSpc>
              <a:spcBef>
                <a:spcPts val="800"/>
              </a:spcBef>
              <a:spcAft>
                <a:spcPts val="800"/>
              </a:spcAft>
              <a:buFont typeface="Wingdings" panose="05000000000000000000" pitchFamily="2" charset="2"/>
              <a:buChar char="Ø"/>
              <a:defRPr/>
            </a:pPr>
            <a:r>
              <a:rPr lang="en-US" sz="1200" dirty="0">
                <a:latin typeface="Times New Roman" panose="02020603050405020304" pitchFamily="18" charset="0"/>
                <a:ea typeface="Microsoft Sans Serif" panose="020B0604020202020204" pitchFamily="34" charset="0"/>
                <a:cs typeface="Times New Roman" panose="02020603050405020304" pitchFamily="18" charset="0"/>
              </a:rPr>
              <a:t>HARDWARE &amp; SOFTWARE COMPONENTS</a:t>
            </a:r>
          </a:p>
          <a:p>
            <a:pPr marL="274320" indent="-457063" eaLnBrk="1" fontAlgn="auto" hangingPunct="1">
              <a:lnSpc>
                <a:spcPct val="120000"/>
              </a:lnSpc>
              <a:spcBef>
                <a:spcPts val="800"/>
              </a:spcBef>
              <a:spcAft>
                <a:spcPts val="800"/>
              </a:spcAft>
              <a:buFont typeface="Wingdings" panose="05000000000000000000" pitchFamily="2" charset="2"/>
              <a:buChar char="Ø"/>
              <a:defRPr/>
            </a:pPr>
            <a:r>
              <a:rPr lang="en-US" sz="1200" dirty="0">
                <a:latin typeface="Times New Roman" panose="02020603050405020304" pitchFamily="18" charset="0"/>
                <a:ea typeface="Microsoft Sans Serif" panose="020B0604020202020204" pitchFamily="34" charset="0"/>
                <a:cs typeface="Times New Roman" panose="02020603050405020304" pitchFamily="18" charset="0"/>
              </a:rPr>
              <a:t>WORKING OF WEB PAGE</a:t>
            </a:r>
            <a:endParaRPr lang="en-IN" sz="1200" dirty="0">
              <a:latin typeface="Times New Roman" panose="02020603050405020304" pitchFamily="18" charset="0"/>
              <a:ea typeface="Microsoft Sans Serif" panose="020B0604020202020204" pitchFamily="34" charset="0"/>
              <a:cs typeface="Times New Roman" panose="02020603050405020304" pitchFamily="18" charset="0"/>
            </a:endParaRPr>
          </a:p>
          <a:p>
            <a:pPr marL="274320" indent="-457063" eaLnBrk="1" fontAlgn="auto" hangingPunct="1">
              <a:lnSpc>
                <a:spcPct val="120000"/>
              </a:lnSpc>
              <a:spcBef>
                <a:spcPts val="800"/>
              </a:spcBef>
              <a:spcAft>
                <a:spcPts val="800"/>
              </a:spcAft>
              <a:buFont typeface="Wingdings" panose="05000000000000000000" pitchFamily="2" charset="2"/>
              <a:buChar char="Ø"/>
              <a:defRPr/>
            </a:pPr>
            <a:r>
              <a:rPr lang="en-IN" sz="1200" dirty="0">
                <a:latin typeface="Times New Roman" panose="02020603050405020304" pitchFamily="18" charset="0"/>
                <a:ea typeface="Microsoft Sans Serif" panose="020B0604020202020204" pitchFamily="34" charset="0"/>
                <a:cs typeface="Times New Roman" panose="02020603050405020304" pitchFamily="18" charset="0"/>
              </a:rPr>
              <a:t>ADVANTAGES AND APPLICATION</a:t>
            </a:r>
          </a:p>
          <a:p>
            <a:pPr marL="274320" indent="-457063" eaLnBrk="1" fontAlgn="auto" hangingPunct="1">
              <a:lnSpc>
                <a:spcPct val="120000"/>
              </a:lnSpc>
              <a:spcBef>
                <a:spcPts val="800"/>
              </a:spcBef>
              <a:spcAft>
                <a:spcPts val="800"/>
              </a:spcAft>
              <a:buFont typeface="Wingdings" panose="05000000000000000000" pitchFamily="2" charset="2"/>
              <a:buChar char="Ø"/>
              <a:defRPr/>
            </a:pPr>
            <a:r>
              <a:rPr lang="en-IN" sz="1200">
                <a:latin typeface="Times New Roman" panose="02020603050405020304" pitchFamily="18" charset="0"/>
                <a:ea typeface="Microsoft Sans Serif" panose="020B0604020202020204" pitchFamily="34" charset="0"/>
                <a:cs typeface="Times New Roman" panose="02020603050405020304" pitchFamily="18" charset="0"/>
              </a:rPr>
              <a:t>FUTURE SCOPE</a:t>
            </a:r>
            <a:endParaRPr lang="en-IN" sz="1200" dirty="0">
              <a:latin typeface="Times New Roman" panose="02020603050405020304" pitchFamily="18" charset="0"/>
              <a:ea typeface="Microsoft Sans Serif" panose="020B0604020202020204" pitchFamily="34" charset="0"/>
              <a:cs typeface="Times New Roman" panose="02020603050405020304" pitchFamily="18" charset="0"/>
            </a:endParaRPr>
          </a:p>
          <a:p>
            <a:pPr marL="274320" indent="-457063" eaLnBrk="1" fontAlgn="auto" hangingPunct="1">
              <a:lnSpc>
                <a:spcPct val="120000"/>
              </a:lnSpc>
              <a:spcBef>
                <a:spcPts val="800"/>
              </a:spcBef>
              <a:spcAft>
                <a:spcPts val="800"/>
              </a:spcAft>
              <a:buFont typeface="Wingdings" panose="05000000000000000000" pitchFamily="2" charset="2"/>
              <a:buChar char="Ø"/>
              <a:defRPr/>
            </a:pPr>
            <a:r>
              <a:rPr lang="en-IN" sz="1200" dirty="0">
                <a:latin typeface="Times New Roman" panose="02020603050405020304" pitchFamily="18" charset="0"/>
                <a:ea typeface="Microsoft Sans Serif" panose="020B0604020202020204" pitchFamily="34" charset="0"/>
                <a:cs typeface="Times New Roman" panose="02020603050405020304" pitchFamily="18" charset="0"/>
              </a:rPr>
              <a:t>REFERENCES</a:t>
            </a:r>
          </a:p>
        </p:txBody>
      </p:sp>
      <p:pic>
        <p:nvPicPr>
          <p:cNvPr id="11" name="Picture 4">
            <a:extLst>
              <a:ext uri="{FF2B5EF4-FFF2-40B4-BE49-F238E27FC236}">
                <a16:creationId xmlns:a16="http://schemas.microsoft.com/office/drawing/2014/main" id="{0D92D61B-CBE7-EC83-28A4-214B84E854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861" y="177018"/>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57798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6D407-1F6C-FFA7-847F-92CFD5A84818}"/>
              </a:ext>
            </a:extLst>
          </p:cNvPr>
          <p:cNvSpPr>
            <a:spLocks noGrp="1"/>
          </p:cNvSpPr>
          <p:nvPr>
            <p:ph type="title"/>
          </p:nvPr>
        </p:nvSpPr>
        <p:spPr/>
        <p:txBody>
          <a:bodyPr/>
          <a:lstStyle/>
          <a:p>
            <a:endParaRPr lang="en-IN"/>
          </a:p>
        </p:txBody>
      </p:sp>
      <p:pic>
        <p:nvPicPr>
          <p:cNvPr id="4" name="Picture 3">
            <a:extLst>
              <a:ext uri="{FF2B5EF4-FFF2-40B4-BE49-F238E27FC236}">
                <a16:creationId xmlns:a16="http://schemas.microsoft.com/office/drawing/2014/main" id="{9FBF2161-2DCB-F6B1-4E28-74B61B534D15}"/>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50812346"/>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CC60EC-464C-86F7-DD1E-E4D6769B1BF2}"/>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628099069"/>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1EF589-9499-B6E5-D287-0723C1E2B46A}"/>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698410657"/>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7647BB-C5D7-CEF1-1EF7-5464263EBAC5}"/>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754931553"/>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231DF2-1606-49BA-8DA4-D8F883DC2A91}"/>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446807425"/>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3ABE3-716B-F1D1-77E2-9396C9A9CEF6}"/>
              </a:ext>
            </a:extLst>
          </p:cNvPr>
          <p:cNvSpPr>
            <a:spLocks noGrp="1"/>
          </p:cNvSpPr>
          <p:nvPr>
            <p:ph type="title"/>
          </p:nvPr>
        </p:nvSpPr>
        <p:spPr>
          <a:xfrm>
            <a:off x="850901" y="457200"/>
            <a:ext cx="6447501" cy="619760"/>
          </a:xfrm>
        </p:spPr>
        <p:txBody>
          <a:bodyPr>
            <a:normAutofit/>
          </a:bodyPr>
          <a:lstStyle/>
          <a:p>
            <a:r>
              <a:rPr lang="en-IN" sz="2000" dirty="0"/>
              <a:t>ADVANTAGES                  </a:t>
            </a:r>
          </a:p>
        </p:txBody>
      </p:sp>
      <p:pic>
        <p:nvPicPr>
          <p:cNvPr id="3" name="Picture 4">
            <a:extLst>
              <a:ext uri="{FF2B5EF4-FFF2-40B4-BE49-F238E27FC236}">
                <a16:creationId xmlns:a16="http://schemas.microsoft.com/office/drawing/2014/main" id="{B08B7E5C-A157-5E01-A795-36E56E13D2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0743" y="36340"/>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1">
            <a:extLst>
              <a:ext uri="{FF2B5EF4-FFF2-40B4-BE49-F238E27FC236}">
                <a16:creationId xmlns:a16="http://schemas.microsoft.com/office/drawing/2014/main" id="{E7C898B8-10C1-87EB-625D-2086FCB22C05}"/>
              </a:ext>
            </a:extLst>
          </p:cNvPr>
          <p:cNvSpPr>
            <a:spLocks noGrp="1" noChangeArrowheads="1"/>
          </p:cNvSpPr>
          <p:nvPr>
            <p:ph idx="1"/>
          </p:nvPr>
        </p:nvSpPr>
        <p:spPr bwMode="auto">
          <a:xfrm>
            <a:off x="1049020" y="1120244"/>
            <a:ext cx="3903633" cy="336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Accurate Crime Analysis</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Crime Prediction Capability</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Automated Data Handling</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User-Friendly Web Interface</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Data Access</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Scalable &amp; Flexible System</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Continuous Model Improvement</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Reliable Deployment &amp; Monitoring </a:t>
            </a:r>
          </a:p>
        </p:txBody>
      </p:sp>
    </p:spTree>
    <p:extLst>
      <p:ext uri="{BB962C8B-B14F-4D97-AF65-F5344CB8AC3E}">
        <p14:creationId xmlns:p14="http://schemas.microsoft.com/office/powerpoint/2010/main" val="13370939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1EFFE2-A671-931B-4B9E-FC0E8729D6FB}"/>
              </a:ext>
            </a:extLst>
          </p:cNvPr>
          <p:cNvSpPr>
            <a:spLocks noGrp="1"/>
          </p:cNvSpPr>
          <p:nvPr>
            <p:ph type="title"/>
          </p:nvPr>
        </p:nvSpPr>
        <p:spPr>
          <a:xfrm>
            <a:off x="1000370" y="457200"/>
            <a:ext cx="6447501" cy="3882683"/>
          </a:xfrm>
        </p:spPr>
        <p:txBody>
          <a:bodyPr>
            <a:normAutofit/>
          </a:bodyPr>
          <a:lstStyle/>
          <a:p>
            <a:r>
              <a:rPr lang="en-IN" sz="4000" dirty="0"/>
              <a:t>APPLICATIONs</a:t>
            </a:r>
          </a:p>
        </p:txBody>
      </p:sp>
      <p:pic>
        <p:nvPicPr>
          <p:cNvPr id="2" name="Picture 4">
            <a:extLst>
              <a:ext uri="{FF2B5EF4-FFF2-40B4-BE49-F238E27FC236}">
                <a16:creationId xmlns:a16="http://schemas.microsoft.com/office/drawing/2014/main" id="{0395245A-F20F-F3E3-065E-A735DB63C9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6677" y="57440"/>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41074448"/>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9845C-B86E-8C28-F426-6DA479FF591C}"/>
              </a:ext>
            </a:extLst>
          </p:cNvPr>
          <p:cNvSpPr>
            <a:spLocks noGrp="1"/>
          </p:cNvSpPr>
          <p:nvPr>
            <p:ph type="title"/>
          </p:nvPr>
        </p:nvSpPr>
        <p:spPr/>
        <p:txBody>
          <a:bodyPr/>
          <a:lstStyle/>
          <a:p>
            <a:r>
              <a:rPr lang="en-IN" dirty="0"/>
              <a:t>Law Enforcement and Policing</a:t>
            </a:r>
          </a:p>
        </p:txBody>
      </p:sp>
      <p:pic>
        <p:nvPicPr>
          <p:cNvPr id="5" name="Content Placeholder 4">
            <a:extLst>
              <a:ext uri="{FF2B5EF4-FFF2-40B4-BE49-F238E27FC236}">
                <a16:creationId xmlns:a16="http://schemas.microsoft.com/office/drawing/2014/main" id="{09126D90-7801-5D50-7EBE-FFBAF2F354F5}"/>
              </a:ext>
            </a:extLst>
          </p:cNvPr>
          <p:cNvPicPr>
            <a:picLocks noGrp="1" noChangeAspect="1"/>
          </p:cNvPicPr>
          <p:nvPr>
            <p:ph idx="1"/>
          </p:nvPr>
        </p:nvPicPr>
        <p:blipFill>
          <a:blip r:embed="rId2"/>
          <a:stretch>
            <a:fillRect/>
          </a:stretch>
        </p:blipFill>
        <p:spPr>
          <a:xfrm>
            <a:off x="2047209" y="1571625"/>
            <a:ext cx="4789689" cy="3194881"/>
          </a:xfrm>
        </p:spPr>
      </p:pic>
      <p:pic>
        <p:nvPicPr>
          <p:cNvPr id="3" name="Picture 4">
            <a:extLst>
              <a:ext uri="{FF2B5EF4-FFF2-40B4-BE49-F238E27FC236}">
                <a16:creationId xmlns:a16="http://schemas.microsoft.com/office/drawing/2014/main" id="{7F260BE9-5F1F-917C-FF64-2CAA73CA01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27779" y="22270"/>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5585623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AAE45-87B3-DB21-9509-59CA53F00124}"/>
              </a:ext>
            </a:extLst>
          </p:cNvPr>
          <p:cNvSpPr>
            <a:spLocks noGrp="1"/>
          </p:cNvSpPr>
          <p:nvPr>
            <p:ph type="title"/>
          </p:nvPr>
        </p:nvSpPr>
        <p:spPr/>
        <p:txBody>
          <a:bodyPr/>
          <a:lstStyle/>
          <a:p>
            <a:r>
              <a:rPr lang="en-IN" dirty="0"/>
              <a:t>Urban Planning and Development</a:t>
            </a:r>
          </a:p>
        </p:txBody>
      </p:sp>
      <p:pic>
        <p:nvPicPr>
          <p:cNvPr id="5" name="Content Placeholder 4">
            <a:extLst>
              <a:ext uri="{FF2B5EF4-FFF2-40B4-BE49-F238E27FC236}">
                <a16:creationId xmlns:a16="http://schemas.microsoft.com/office/drawing/2014/main" id="{EE805BE6-1A08-BAA5-CB50-0552520A77CE}"/>
              </a:ext>
            </a:extLst>
          </p:cNvPr>
          <p:cNvPicPr>
            <a:picLocks noGrp="1" noChangeAspect="1"/>
          </p:cNvPicPr>
          <p:nvPr>
            <p:ph idx="1"/>
          </p:nvPr>
        </p:nvPicPr>
        <p:blipFill>
          <a:blip r:embed="rId2"/>
          <a:stretch>
            <a:fillRect/>
          </a:stretch>
        </p:blipFill>
        <p:spPr>
          <a:xfrm>
            <a:off x="2271932" y="1519811"/>
            <a:ext cx="4346917" cy="3103184"/>
          </a:xfrm>
        </p:spPr>
      </p:pic>
      <p:pic>
        <p:nvPicPr>
          <p:cNvPr id="3" name="Picture 4">
            <a:extLst>
              <a:ext uri="{FF2B5EF4-FFF2-40B4-BE49-F238E27FC236}">
                <a16:creationId xmlns:a16="http://schemas.microsoft.com/office/drawing/2014/main" id="{3C76C2AE-072A-F499-83CB-3B531C7C46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4810" y="15239"/>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370485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8938A-3E4A-A5A8-26EA-8E517D508BBC}"/>
              </a:ext>
            </a:extLst>
          </p:cNvPr>
          <p:cNvSpPr>
            <a:spLocks noGrp="1"/>
          </p:cNvSpPr>
          <p:nvPr>
            <p:ph type="title"/>
          </p:nvPr>
        </p:nvSpPr>
        <p:spPr/>
        <p:txBody>
          <a:bodyPr/>
          <a:lstStyle/>
          <a:p>
            <a:r>
              <a:rPr lang="en-US" dirty="0"/>
              <a:t>Public Safety and Emergency Response</a:t>
            </a:r>
            <a:endParaRPr lang="en-IN" dirty="0"/>
          </a:p>
        </p:txBody>
      </p:sp>
      <p:pic>
        <p:nvPicPr>
          <p:cNvPr id="5" name="Content Placeholder 4">
            <a:extLst>
              <a:ext uri="{FF2B5EF4-FFF2-40B4-BE49-F238E27FC236}">
                <a16:creationId xmlns:a16="http://schemas.microsoft.com/office/drawing/2014/main" id="{31B748F7-BC0E-5E8A-8A4D-FB3617403001}"/>
              </a:ext>
            </a:extLst>
          </p:cNvPr>
          <p:cNvPicPr>
            <a:picLocks noGrp="1" noChangeAspect="1"/>
          </p:cNvPicPr>
          <p:nvPr>
            <p:ph idx="1"/>
          </p:nvPr>
        </p:nvPicPr>
        <p:blipFill>
          <a:blip r:embed="rId2"/>
          <a:stretch>
            <a:fillRect/>
          </a:stretch>
        </p:blipFill>
        <p:spPr>
          <a:xfrm>
            <a:off x="1786627" y="1609211"/>
            <a:ext cx="5562759" cy="3155683"/>
          </a:xfrm>
        </p:spPr>
      </p:pic>
      <p:pic>
        <p:nvPicPr>
          <p:cNvPr id="3" name="Picture 4">
            <a:extLst>
              <a:ext uri="{FF2B5EF4-FFF2-40B4-BE49-F238E27FC236}">
                <a16:creationId xmlns:a16="http://schemas.microsoft.com/office/drawing/2014/main" id="{C388BEC2-64BC-7F98-617C-857CAA5A15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1845" y="22273"/>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4922948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A3064-E0DB-F8DD-5209-E78D575D427C}"/>
              </a:ext>
            </a:extLst>
          </p:cNvPr>
          <p:cNvSpPr>
            <a:spLocks noGrp="1"/>
          </p:cNvSpPr>
          <p:nvPr>
            <p:ph type="title"/>
          </p:nvPr>
        </p:nvSpPr>
        <p:spPr>
          <a:xfrm>
            <a:off x="887829" y="390521"/>
            <a:ext cx="6447501" cy="687493"/>
          </a:xfrm>
        </p:spPr>
        <p:txBody>
          <a:bodyPr/>
          <a:lstStyle/>
          <a:p>
            <a:r>
              <a:rPr lang="en-IN" sz="2800" dirty="0">
                <a:latin typeface="Times New Roman" panose="02020603050405020304" pitchFamily="18" charset="0"/>
                <a:cs typeface="Times New Roman" panose="02020603050405020304" pitchFamily="18" charset="0"/>
              </a:rPr>
              <a:t>ABSTRACT</a:t>
            </a:r>
            <a:endParaRPr lang="en-IN" dirty="0">
              <a:latin typeface="Times New Roman" panose="02020603050405020304" pitchFamily="18" charset="0"/>
              <a:cs typeface="Times New Roman" panose="02020603050405020304" pitchFamily="18" charset="0"/>
            </a:endParaRPr>
          </a:p>
        </p:txBody>
      </p:sp>
      <p:pic>
        <p:nvPicPr>
          <p:cNvPr id="4" name="Picture 4">
            <a:extLst>
              <a:ext uri="{FF2B5EF4-FFF2-40B4-BE49-F238E27FC236}">
                <a16:creationId xmlns:a16="http://schemas.microsoft.com/office/drawing/2014/main" id="{811A9CB6-BEC8-103A-ED7D-B4AD94D4F9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15233" y="92612"/>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5">
            <a:extLst>
              <a:ext uri="{FF2B5EF4-FFF2-40B4-BE49-F238E27FC236}">
                <a16:creationId xmlns:a16="http://schemas.microsoft.com/office/drawing/2014/main" id="{6DE504F2-6932-E07D-26FE-38E115C504DF}"/>
              </a:ext>
            </a:extLst>
          </p:cNvPr>
          <p:cNvSpPr>
            <a:spLocks noChangeArrowheads="1"/>
          </p:cNvSpPr>
          <p:nvPr/>
        </p:nvSpPr>
        <p:spPr bwMode="auto">
          <a:xfrm>
            <a:off x="386080" y="1340745"/>
            <a:ext cx="8371840"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project applies Machine Learning (ML) and Deep Learning (DL) methods to mine historical crime records, detect patterns, and make predictions about future crime events. Through the processing of geospatial, temporal, and socio-economic variables, the system generates useful information for policymakers and law enforcement. ML algorithms such as XG-Boost and Random Forest are employed for crime prediction and trend analysis, while LSTM networks extract temporal relationships to predict crime rates. A web application based on Flask enables users to enter city and crime information for real-time analysis and forecasting, facilitated by visualization tools for informed decision-making. This AI-based methodology improves crime prevention, strategic planning, and public safety through data-driven intelligence.</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7248193"/>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FE771-330A-49FF-33FF-683FB8ADCC42}"/>
              </a:ext>
            </a:extLst>
          </p:cNvPr>
          <p:cNvSpPr>
            <a:spLocks noGrp="1"/>
          </p:cNvSpPr>
          <p:nvPr>
            <p:ph type="title"/>
          </p:nvPr>
        </p:nvSpPr>
        <p:spPr/>
        <p:txBody>
          <a:bodyPr/>
          <a:lstStyle/>
          <a:p>
            <a:r>
              <a:rPr lang="en-IN" dirty="0"/>
              <a:t>Real time crime monitoring</a:t>
            </a:r>
          </a:p>
        </p:txBody>
      </p:sp>
      <p:pic>
        <p:nvPicPr>
          <p:cNvPr id="7" name="Content Placeholder 6">
            <a:extLst>
              <a:ext uri="{FF2B5EF4-FFF2-40B4-BE49-F238E27FC236}">
                <a16:creationId xmlns:a16="http://schemas.microsoft.com/office/drawing/2014/main" id="{1E34F4D4-B8FF-CCF0-89F2-010B7BEA14A2}"/>
              </a:ext>
            </a:extLst>
          </p:cNvPr>
          <p:cNvPicPr>
            <a:picLocks noGrp="1" noChangeAspect="1"/>
          </p:cNvPicPr>
          <p:nvPr>
            <p:ph idx="1"/>
          </p:nvPr>
        </p:nvPicPr>
        <p:blipFill>
          <a:blip r:embed="rId2"/>
          <a:stretch>
            <a:fillRect/>
          </a:stretch>
        </p:blipFill>
        <p:spPr>
          <a:xfrm>
            <a:off x="2110155" y="1402206"/>
            <a:ext cx="4747845" cy="3391362"/>
          </a:xfrm>
        </p:spPr>
      </p:pic>
      <p:pic>
        <p:nvPicPr>
          <p:cNvPr id="3" name="Picture 4">
            <a:extLst>
              <a:ext uri="{FF2B5EF4-FFF2-40B4-BE49-F238E27FC236}">
                <a16:creationId xmlns:a16="http://schemas.microsoft.com/office/drawing/2014/main" id="{E1962149-436A-DB66-4818-00127193FA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8881" y="36338"/>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6512098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D6B9D-829D-73BB-289F-B54520C57789}"/>
              </a:ext>
            </a:extLst>
          </p:cNvPr>
          <p:cNvSpPr>
            <a:spLocks noGrp="1"/>
          </p:cNvSpPr>
          <p:nvPr>
            <p:ph type="title"/>
          </p:nvPr>
        </p:nvSpPr>
        <p:spPr/>
        <p:txBody>
          <a:bodyPr/>
          <a:lstStyle/>
          <a:p>
            <a:r>
              <a:rPr lang="en-IN" dirty="0"/>
              <a:t>Public transportation</a:t>
            </a:r>
          </a:p>
        </p:txBody>
      </p:sp>
      <p:pic>
        <p:nvPicPr>
          <p:cNvPr id="5" name="Content Placeholder 4">
            <a:extLst>
              <a:ext uri="{FF2B5EF4-FFF2-40B4-BE49-F238E27FC236}">
                <a16:creationId xmlns:a16="http://schemas.microsoft.com/office/drawing/2014/main" id="{EE85C203-656F-CB12-C375-264A337B06E8}"/>
              </a:ext>
            </a:extLst>
          </p:cNvPr>
          <p:cNvPicPr>
            <a:picLocks noGrp="1" noChangeAspect="1"/>
          </p:cNvPicPr>
          <p:nvPr>
            <p:ph idx="1"/>
          </p:nvPr>
        </p:nvPicPr>
        <p:blipFill>
          <a:blip r:embed="rId2"/>
          <a:stretch>
            <a:fillRect/>
          </a:stretch>
        </p:blipFill>
        <p:spPr>
          <a:xfrm>
            <a:off x="1915615" y="1571625"/>
            <a:ext cx="5304832" cy="2937070"/>
          </a:xfrm>
        </p:spPr>
      </p:pic>
      <p:pic>
        <p:nvPicPr>
          <p:cNvPr id="3" name="Picture 4">
            <a:extLst>
              <a:ext uri="{FF2B5EF4-FFF2-40B4-BE49-F238E27FC236}">
                <a16:creationId xmlns:a16="http://schemas.microsoft.com/office/drawing/2014/main" id="{91C7823B-280A-9E48-738E-967EA7C545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8880" y="15237"/>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923961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8EE35-345F-9C56-4641-ABEFDB60D2D6}"/>
              </a:ext>
            </a:extLst>
          </p:cNvPr>
          <p:cNvSpPr>
            <a:spLocks noGrp="1"/>
          </p:cNvSpPr>
          <p:nvPr>
            <p:ph type="title"/>
          </p:nvPr>
        </p:nvSpPr>
        <p:spPr>
          <a:xfrm>
            <a:off x="685347" y="68580"/>
            <a:ext cx="7765321" cy="994741"/>
          </a:xfrm>
        </p:spPr>
        <p:txBody>
          <a:bodyPr/>
          <a:lstStyle/>
          <a:p>
            <a:r>
              <a:rPr lang="en-IN" dirty="0"/>
              <a:t>Future scope</a:t>
            </a:r>
          </a:p>
        </p:txBody>
      </p:sp>
      <p:sp>
        <p:nvSpPr>
          <p:cNvPr id="4" name="Rectangle 1">
            <a:extLst>
              <a:ext uri="{FF2B5EF4-FFF2-40B4-BE49-F238E27FC236}">
                <a16:creationId xmlns:a16="http://schemas.microsoft.com/office/drawing/2014/main" id="{B3612BE1-1837-A84A-7FAF-765B84932F22}"/>
              </a:ext>
            </a:extLst>
          </p:cNvPr>
          <p:cNvSpPr>
            <a:spLocks noGrp="1" noChangeArrowheads="1"/>
          </p:cNvSpPr>
          <p:nvPr>
            <p:ph idx="1"/>
          </p:nvPr>
        </p:nvSpPr>
        <p:spPr bwMode="auto">
          <a:xfrm>
            <a:off x="998220" y="985306"/>
            <a:ext cx="5638800" cy="3366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50000"/>
              </a:lnSpc>
              <a:spcBef>
                <a:spcPct val="0"/>
              </a:spcBef>
              <a:spcAft>
                <a:spcPct val="0"/>
              </a:spcAft>
              <a:buClrTx/>
              <a:buSzTx/>
              <a:buFont typeface="+mj-lt"/>
              <a:buAutoNum type="arabicParen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crime tracking</a:t>
            </a:r>
          </a:p>
          <a:p>
            <a:pPr marL="342900" marR="0" lvl="0" indent="-342900" algn="just" defTabSz="914400" rtl="0" eaLnBrk="0" fontAlgn="base" latinLnBrk="0" hangingPunct="0">
              <a:lnSpc>
                <a:spcPct val="150000"/>
              </a:lnSpc>
              <a:spcBef>
                <a:spcPct val="0"/>
              </a:spcBef>
              <a:spcAft>
                <a:spcPct val="0"/>
              </a:spcAft>
              <a:buClrTx/>
              <a:buSzTx/>
              <a:buFont typeface="+mj-lt"/>
              <a:buAutoNum type="arabicParen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Better prediction accuracy</a:t>
            </a:r>
          </a:p>
          <a:p>
            <a:pPr marL="342900" marR="0" lvl="0" indent="-342900" algn="just" defTabSz="914400" rtl="0" eaLnBrk="0" fontAlgn="base" latinLnBrk="0" hangingPunct="0">
              <a:lnSpc>
                <a:spcPct val="150000"/>
              </a:lnSpc>
              <a:spcBef>
                <a:spcPct val="0"/>
              </a:spcBef>
              <a:spcAft>
                <a:spcPct val="0"/>
              </a:spcAft>
              <a:buClrTx/>
              <a:buSzTx/>
              <a:buFont typeface="+mj-lt"/>
              <a:buAutoNum type="arabicParen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Crime trend mapping</a:t>
            </a:r>
          </a:p>
          <a:p>
            <a:pPr marL="342900" marR="0" lvl="0" indent="-342900" algn="just" defTabSz="914400" rtl="0" eaLnBrk="0" fontAlgn="base" latinLnBrk="0" hangingPunct="0">
              <a:lnSpc>
                <a:spcPct val="150000"/>
              </a:lnSpc>
              <a:spcBef>
                <a:spcPct val="0"/>
              </a:spcBef>
              <a:spcAft>
                <a:spcPct val="0"/>
              </a:spcAft>
              <a:buClrTx/>
              <a:buSzTx/>
              <a:buFont typeface="+mj-lt"/>
              <a:buAutoNum type="arabicParen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Support for law enforcement</a:t>
            </a:r>
          </a:p>
          <a:p>
            <a:pPr marL="342900" marR="0" lvl="0" indent="-342900" algn="just" defTabSz="914400" rtl="0" eaLnBrk="0" fontAlgn="base" latinLnBrk="0" hangingPunct="0">
              <a:lnSpc>
                <a:spcPct val="150000"/>
              </a:lnSpc>
              <a:spcBef>
                <a:spcPct val="0"/>
              </a:spcBef>
              <a:spcAft>
                <a:spcPct val="0"/>
              </a:spcAft>
              <a:buClrTx/>
              <a:buSzTx/>
              <a:buFont typeface="+mj-lt"/>
              <a:buAutoNum type="arabicParen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Mobile app integration</a:t>
            </a:r>
          </a:p>
          <a:p>
            <a:pPr marL="342900" marR="0" lvl="0" indent="-342900" algn="just" defTabSz="914400" rtl="0" eaLnBrk="0" fontAlgn="base" latinLnBrk="0" hangingPunct="0">
              <a:lnSpc>
                <a:spcPct val="150000"/>
              </a:lnSpc>
              <a:spcBef>
                <a:spcPct val="0"/>
              </a:spcBef>
              <a:spcAft>
                <a:spcPct val="0"/>
              </a:spcAft>
              <a:buClrTx/>
              <a:buSzTx/>
              <a:buFont typeface="+mj-lt"/>
              <a:buAutoNum type="arabicParen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Expansion to more cities</a:t>
            </a:r>
          </a:p>
          <a:p>
            <a:pPr marL="342900" marR="0" lvl="0" indent="-342900" algn="just" defTabSz="914400" rtl="0" eaLnBrk="0" fontAlgn="base" latinLnBrk="0" hangingPunct="0">
              <a:lnSpc>
                <a:spcPct val="150000"/>
              </a:lnSpc>
              <a:spcBef>
                <a:spcPct val="0"/>
              </a:spcBef>
              <a:spcAft>
                <a:spcPct val="0"/>
              </a:spcAft>
              <a:buClrTx/>
              <a:buSzTx/>
              <a:buFont typeface="+mj-lt"/>
              <a:buAutoNum type="arabicParen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Detecting new crime patterns</a:t>
            </a:r>
          </a:p>
          <a:p>
            <a:pPr marL="342900" marR="0" lvl="0" indent="-342900" algn="just" defTabSz="914400" rtl="0" eaLnBrk="0" fontAlgn="base" latinLnBrk="0" hangingPunct="0">
              <a:lnSpc>
                <a:spcPct val="150000"/>
              </a:lnSpc>
              <a:spcBef>
                <a:spcPct val="0"/>
              </a:spcBef>
              <a:spcAft>
                <a:spcPct val="0"/>
              </a:spcAft>
              <a:buClrTx/>
              <a:buSzTx/>
              <a:buFont typeface="+mj-lt"/>
              <a:buAutoNum type="arabicParen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Automated alerts for safety </a:t>
            </a:r>
          </a:p>
        </p:txBody>
      </p:sp>
    </p:spTree>
    <p:extLst>
      <p:ext uri="{BB962C8B-B14F-4D97-AF65-F5344CB8AC3E}">
        <p14:creationId xmlns:p14="http://schemas.microsoft.com/office/powerpoint/2010/main" val="19185540"/>
      </p:ext>
    </p:extLst>
  </p:cSld>
  <p:clrMapOvr>
    <a:masterClrMapping/>
  </p:clrMapOvr>
  <p:transition spd="med">
    <p:pull/>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38EEF-5924-5C79-7825-B4D35BA7683E}"/>
              </a:ext>
            </a:extLst>
          </p:cNvPr>
          <p:cNvSpPr>
            <a:spLocks noGrp="1"/>
          </p:cNvSpPr>
          <p:nvPr>
            <p:ph type="title"/>
          </p:nvPr>
        </p:nvSpPr>
        <p:spPr>
          <a:xfrm>
            <a:off x="353568" y="1"/>
            <a:ext cx="8274891" cy="787790"/>
          </a:xfrm>
        </p:spPr>
        <p:txBody>
          <a:bodyPr/>
          <a:lstStyle/>
          <a:p>
            <a:r>
              <a:rPr lang="en-IN" dirty="0"/>
              <a:t>REFERENCE</a:t>
            </a:r>
          </a:p>
        </p:txBody>
      </p:sp>
      <p:sp>
        <p:nvSpPr>
          <p:cNvPr id="3" name="Content Placeholder 2">
            <a:extLst>
              <a:ext uri="{FF2B5EF4-FFF2-40B4-BE49-F238E27FC236}">
                <a16:creationId xmlns:a16="http://schemas.microsoft.com/office/drawing/2014/main" id="{F1B82C6A-B3E2-7E97-E1CC-DB4D7A70AF7B}"/>
              </a:ext>
            </a:extLst>
          </p:cNvPr>
          <p:cNvSpPr>
            <a:spLocks noGrp="1"/>
          </p:cNvSpPr>
          <p:nvPr>
            <p:ph idx="1"/>
          </p:nvPr>
        </p:nvSpPr>
        <p:spPr>
          <a:xfrm>
            <a:off x="373594" y="846406"/>
            <a:ext cx="8396811" cy="4049152"/>
          </a:xfrm>
        </p:spPr>
        <p:txBody>
          <a:bodyPr>
            <a:normAutofit fontScale="92500"/>
          </a:bodyPr>
          <a:lstStyle/>
          <a:p>
            <a:pPr algn="just"/>
            <a:r>
              <a:rPr lang="en-US" sz="1100" b="1" dirty="0"/>
              <a:t>Smith, J. (2022).</a:t>
            </a:r>
            <a:r>
              <a:rPr lang="en-US" sz="1100" dirty="0"/>
              <a:t> Deep learning for crime prediction: A review. </a:t>
            </a:r>
            <a:r>
              <a:rPr lang="en-US" sz="1100" i="1" dirty="0"/>
              <a:t>Journal of Crime Analytics, 15</a:t>
            </a:r>
            <a:r>
              <a:rPr lang="en-US" sz="1100" dirty="0"/>
              <a:t>(3), 45-67.</a:t>
            </a:r>
            <a:r>
              <a:rPr lang="en-US" sz="1050" dirty="0">
                <a:solidFill>
                  <a:schemeClr val="tx1">
                    <a:lumMod val="95000"/>
                  </a:schemeClr>
                </a:solidFill>
                <a:latin typeface="Times New Roman" panose="02020603050405020304" pitchFamily="18" charset="0"/>
                <a:ea typeface="Arial" pitchFamily="34" charset="-122"/>
                <a:cs typeface="Times New Roman" panose="02020603050405020304" pitchFamily="18" charset="0"/>
              </a:rPr>
              <a:t>.</a:t>
            </a:r>
            <a:endParaRPr lang="en-US" sz="1050" dirty="0">
              <a:solidFill>
                <a:schemeClr val="tx1">
                  <a:lumMod val="95000"/>
                </a:schemeClr>
              </a:solidFill>
              <a:latin typeface="Times New Roman" panose="02020603050405020304" pitchFamily="18" charset="0"/>
              <a:cs typeface="Times New Roman" panose="02020603050405020304" pitchFamily="18" charset="0"/>
            </a:endParaRPr>
          </a:p>
          <a:p>
            <a:pPr algn="just"/>
            <a:r>
              <a:rPr lang="en-US" sz="1200" dirty="0"/>
              <a:t>Jones, A., &amp; Taylor, B. (2023). Predictive policing: Ethical considerations. </a:t>
            </a:r>
            <a:r>
              <a:rPr lang="en-US" sz="1200" i="1" dirty="0"/>
              <a:t>Law Enforcement Journal, 12</a:t>
            </a:r>
            <a:r>
              <a:rPr lang="en-US" sz="1200" dirty="0"/>
              <a:t>(1), 20-35.</a:t>
            </a:r>
          </a:p>
          <a:p>
            <a:pPr algn="just"/>
            <a:r>
              <a:rPr lang="en-US" sz="1100" b="1" i="1" dirty="0">
                <a:solidFill>
                  <a:schemeClr val="tx1">
                    <a:lumMod val="95000"/>
                  </a:schemeClr>
                </a:solidFill>
                <a:ea typeface="Arial" pitchFamily="34" charset="-122"/>
                <a:cs typeface="Times New Roman" panose="02020603050405020304" pitchFamily="18" charset="0"/>
              </a:rPr>
              <a:t>Williams, R. (2021). </a:t>
            </a:r>
            <a:r>
              <a:rPr lang="en-US" sz="1100" i="1" dirty="0">
                <a:solidFill>
                  <a:schemeClr val="tx1">
                    <a:lumMod val="95000"/>
                  </a:schemeClr>
                </a:solidFill>
                <a:ea typeface="Arial" pitchFamily="34" charset="-122"/>
                <a:cs typeface="Times New Roman" panose="02020603050405020304" pitchFamily="18" charset="0"/>
              </a:rPr>
              <a:t>Machine learning applications in crime analysis. *International Conference on Data Science*, 8(2), 101-115.</a:t>
            </a:r>
          </a:p>
          <a:p>
            <a:pPr algn="just"/>
            <a:r>
              <a:rPr lang="en-IN" sz="1100" b="1"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Neil Shah, </a:t>
            </a:r>
            <a:r>
              <a:rPr lang="en-IN" sz="1100" b="1" i="1" u="none" strike="noStrike" kern="100" dirty="0" err="1">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Nandish</a:t>
            </a:r>
            <a:r>
              <a:rPr lang="en-IN" sz="1100" b="1"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 Bhagat, and Manan Shah. </a:t>
            </a:r>
            <a:r>
              <a:rPr lang="en-IN" sz="1100"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Crime forecasting: a machine learning and computer vision approach to crime prediction and prevention. Visual Computing for Industry, Biomedicine, and Art, 4:1–14, 2021.</a:t>
            </a:r>
          </a:p>
          <a:p>
            <a:pPr algn="just"/>
            <a:r>
              <a:rPr lang="en-IN" sz="1100" b="1"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Albert Meijer and </a:t>
            </a:r>
            <a:r>
              <a:rPr lang="en-IN" sz="1100" b="1" i="1" u="none" strike="noStrike" kern="100" dirty="0" err="1">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Martijn</a:t>
            </a:r>
            <a:r>
              <a:rPr lang="en-IN" sz="1100" b="1"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 Wessels. </a:t>
            </a:r>
            <a:r>
              <a:rPr lang="en-IN" sz="1100"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Predictive policing: Review of benefits and drawbacks. International Journal of Public Administration, 42(12):1031–1039, 2019.</a:t>
            </a:r>
          </a:p>
          <a:p>
            <a:pPr algn="just"/>
            <a:r>
              <a:rPr lang="en-IN" sz="1100" b="1" i="1" u="none" strike="noStrike" kern="100" dirty="0" err="1">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Ourania</a:t>
            </a:r>
            <a:r>
              <a:rPr lang="en-IN" sz="1100" b="1"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 </a:t>
            </a:r>
            <a:r>
              <a:rPr lang="en-IN" sz="1100" b="1" i="1" u="none" strike="noStrike" kern="100" dirty="0" err="1">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Kounadi</a:t>
            </a:r>
            <a:r>
              <a:rPr lang="en-IN" sz="1100" b="1"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 Alina </a:t>
            </a:r>
            <a:r>
              <a:rPr lang="en-IN" sz="1100" b="1" i="1" u="none" strike="noStrike" kern="100" dirty="0" err="1">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Ristea</a:t>
            </a:r>
            <a:r>
              <a:rPr lang="en-IN" sz="1100" b="1"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 Adelson Araujo, and Michael Leitner. </a:t>
            </a:r>
            <a:r>
              <a:rPr lang="en-IN" sz="1100"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A systematic review on spatial crime forecasting. Crime science, 9:1–22, 2020.</a:t>
            </a:r>
          </a:p>
          <a:p>
            <a:pPr algn="just"/>
            <a:r>
              <a:rPr lang="en-IN" sz="1100" b="1" i="1" dirty="0">
                <a:solidFill>
                  <a:schemeClr val="tx1">
                    <a:lumMod val="95000"/>
                  </a:schemeClr>
                </a:solidFill>
                <a:effectLst/>
                <a:ea typeface="Calibri" panose="020F0502020204030204" pitchFamily="34" charset="0"/>
                <a:cs typeface="Times New Roman" panose="02020603050405020304" pitchFamily="18" charset="0"/>
              </a:rPr>
              <a:t>Markus Hofmann and Andrew Chisholm. </a:t>
            </a:r>
            <a:r>
              <a:rPr lang="en-IN" sz="1100" i="1" dirty="0">
                <a:solidFill>
                  <a:schemeClr val="tx1">
                    <a:lumMod val="95000"/>
                  </a:schemeClr>
                </a:solidFill>
                <a:effectLst/>
                <a:ea typeface="Calibri" panose="020F0502020204030204" pitchFamily="34" charset="0"/>
                <a:cs typeface="Times New Roman" panose="02020603050405020304" pitchFamily="18" charset="0"/>
              </a:rPr>
              <a:t>Text mining and visualization: Case studies using open-source tools, volume 40. CRC Press, 2016.</a:t>
            </a:r>
            <a:r>
              <a:rPr lang="en-IN" sz="1100"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 </a:t>
            </a:r>
          </a:p>
          <a:p>
            <a:pPr algn="just"/>
            <a:r>
              <a:rPr lang="en-IN" sz="1100" b="1"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Julia Dressel and Hany Farid. </a:t>
            </a:r>
            <a:r>
              <a:rPr lang="en-IN" sz="1100"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The dangers of risk prediction in the criminal justice system. 2021.</a:t>
            </a:r>
          </a:p>
          <a:p>
            <a:pPr algn="just"/>
            <a:r>
              <a:rPr lang="en-IN" sz="1100" b="1"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Iqbal H Sarker</a:t>
            </a:r>
            <a:r>
              <a:rPr lang="en-IN" sz="1100"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 Machine learning: Algorithms, </a:t>
            </a:r>
            <a:r>
              <a:rPr lang="en-IN" sz="1100" i="1" u="none" strike="noStrike" kern="100" dirty="0" err="1">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realworld</a:t>
            </a:r>
            <a:r>
              <a:rPr lang="en-IN" sz="1100"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 applications and research directions. SN computer science, 2(3):160, 2021.</a:t>
            </a:r>
          </a:p>
          <a:p>
            <a:pPr algn="just"/>
            <a:r>
              <a:rPr lang="en-IN" sz="1100" b="1"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Varvara </a:t>
            </a:r>
            <a:r>
              <a:rPr lang="en-IN" sz="1100" b="1" i="1" u="none" strike="noStrike" kern="100" dirty="0" err="1">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Ingilevich</a:t>
            </a:r>
            <a:r>
              <a:rPr lang="en-IN" sz="1100" b="1"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 and Sergey Ivanov. </a:t>
            </a:r>
            <a:r>
              <a:rPr lang="en-IN" sz="1100" i="1" u="none" strike="noStrike" kern="100" dirty="0">
                <a:solidFill>
                  <a:schemeClr val="tx1">
                    <a:lumMod val="95000"/>
                  </a:schemeClr>
                </a:solidFill>
                <a:effectLst/>
                <a:uFill>
                  <a:solidFill>
                    <a:srgbClr val="000000"/>
                  </a:solidFill>
                </a:uFill>
                <a:ea typeface="Calibri" panose="020F0502020204030204" pitchFamily="34" charset="0"/>
                <a:cs typeface="Times New Roman" panose="02020603050405020304" pitchFamily="18" charset="0"/>
              </a:rPr>
              <a:t>Crime rate prediction in the urban environment using social factors. Procedia Computer Science, 136:472–478, 2018.</a:t>
            </a:r>
          </a:p>
        </p:txBody>
      </p:sp>
      <p:pic>
        <p:nvPicPr>
          <p:cNvPr id="4" name="Picture 4">
            <a:extLst>
              <a:ext uri="{FF2B5EF4-FFF2-40B4-BE49-F238E27FC236}">
                <a16:creationId xmlns:a16="http://schemas.microsoft.com/office/drawing/2014/main" id="{CE08CBEF-6056-F926-2CB1-26751FD3CC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48878" y="8205"/>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9073404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DA4FC9-FBCD-E3C4-8FF9-0297A1E4E56B}"/>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1027810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38EFB2-D2DA-AF12-2DF1-29BD3349722D}"/>
              </a:ext>
            </a:extLst>
          </p:cNvPr>
          <p:cNvPicPr>
            <a:picLocks noChangeAspect="1"/>
          </p:cNvPicPr>
          <p:nvPr/>
        </p:nvPicPr>
        <p:blipFill>
          <a:blip r:embed="rId2"/>
          <a:stretch>
            <a:fillRect/>
          </a:stretch>
        </p:blipFill>
        <p:spPr>
          <a:xfrm>
            <a:off x="1384" y="0"/>
            <a:ext cx="9141232" cy="5143500"/>
          </a:xfrm>
          <a:prstGeom prst="rect">
            <a:avLst/>
          </a:prstGeom>
        </p:spPr>
      </p:pic>
    </p:spTree>
    <p:extLst>
      <p:ext uri="{BB962C8B-B14F-4D97-AF65-F5344CB8AC3E}">
        <p14:creationId xmlns:p14="http://schemas.microsoft.com/office/powerpoint/2010/main" val="3479398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638EC-D1D3-537D-E5A3-BEB08BE22491}"/>
              </a:ext>
            </a:extLst>
          </p:cNvPr>
          <p:cNvSpPr>
            <a:spLocks noGrp="1"/>
          </p:cNvSpPr>
          <p:nvPr>
            <p:ph type="title"/>
          </p:nvPr>
        </p:nvSpPr>
        <p:spPr>
          <a:xfrm>
            <a:off x="2787163" y="64242"/>
            <a:ext cx="2628899" cy="732234"/>
          </a:xfrm>
        </p:spPr>
        <p:txBody>
          <a:bodyPr>
            <a:normAutofit/>
          </a:bodyPr>
          <a:lstStyle/>
          <a:p>
            <a:r>
              <a:rPr lang="en-IN" sz="2000" dirty="0"/>
              <a:t>INTRODUCTION</a:t>
            </a:r>
          </a:p>
        </p:txBody>
      </p:sp>
      <p:sp>
        <p:nvSpPr>
          <p:cNvPr id="5" name="Text Placeholder 4">
            <a:extLst>
              <a:ext uri="{FF2B5EF4-FFF2-40B4-BE49-F238E27FC236}">
                <a16:creationId xmlns:a16="http://schemas.microsoft.com/office/drawing/2014/main" id="{90AE0D03-37F2-EC26-4CFC-F91C0ED7CC90}"/>
              </a:ext>
            </a:extLst>
          </p:cNvPr>
          <p:cNvSpPr>
            <a:spLocks noGrp="1"/>
          </p:cNvSpPr>
          <p:nvPr>
            <p:ph type="body" sz="half" idx="2"/>
          </p:nvPr>
        </p:nvSpPr>
        <p:spPr>
          <a:xfrm>
            <a:off x="316992" y="1275161"/>
            <a:ext cx="5474208" cy="2900600"/>
          </a:xfrm>
        </p:spPr>
        <p:txBody>
          <a:bodyPr>
            <a:normAutofit fontScale="62500" lnSpcReduction="20000"/>
          </a:bodyPr>
          <a:lstStyle/>
          <a:p>
            <a:pPr algn="just"/>
            <a:r>
              <a:rPr lang="en-US" sz="2800" dirty="0"/>
              <a:t>Crime analysis facilitates the understanding of crime patterns through data-driven methods. Trends are detected by Machine Learning (ML) models, and future crimes are predicted by Deep Learning (DL) models based on past data. Our project incorporates these technologies into an interactive web application that supports law enforcement and policymakers in making data-driven decisions for crime prevention and public safety.</a:t>
            </a:r>
          </a:p>
        </p:txBody>
      </p:sp>
      <p:pic>
        <p:nvPicPr>
          <p:cNvPr id="3" name="Picture 4">
            <a:extLst>
              <a:ext uri="{FF2B5EF4-FFF2-40B4-BE49-F238E27FC236}">
                <a16:creationId xmlns:a16="http://schemas.microsoft.com/office/drawing/2014/main" id="{190E604D-312C-0F8B-6EB7-27A2B38FC2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85572" y="88392"/>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1E2DAAD7-49A1-E74A-1994-2593AD247158}"/>
              </a:ext>
            </a:extLst>
          </p:cNvPr>
          <p:cNvPicPr>
            <a:picLocks noChangeAspect="1"/>
          </p:cNvPicPr>
          <p:nvPr/>
        </p:nvPicPr>
        <p:blipFill>
          <a:blip r:embed="rId3"/>
          <a:stretch>
            <a:fillRect/>
          </a:stretch>
        </p:blipFill>
        <p:spPr>
          <a:xfrm>
            <a:off x="5934997" y="1341120"/>
            <a:ext cx="2934683" cy="2571750"/>
          </a:xfrm>
          <a:prstGeom prst="rect">
            <a:avLst/>
          </a:prstGeom>
        </p:spPr>
      </p:pic>
    </p:spTree>
    <p:extLst>
      <p:ext uri="{BB962C8B-B14F-4D97-AF65-F5344CB8AC3E}">
        <p14:creationId xmlns:p14="http://schemas.microsoft.com/office/powerpoint/2010/main" val="7804368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34530-FC9F-E514-DD66-4237C387386B}"/>
              </a:ext>
            </a:extLst>
          </p:cNvPr>
          <p:cNvSpPr>
            <a:spLocks noGrp="1"/>
          </p:cNvSpPr>
          <p:nvPr>
            <p:ph type="title"/>
          </p:nvPr>
        </p:nvSpPr>
        <p:spPr>
          <a:xfrm>
            <a:off x="979269" y="237105"/>
            <a:ext cx="6447501" cy="652272"/>
          </a:xfrm>
        </p:spPr>
        <p:txBody>
          <a:bodyPr/>
          <a:lstStyle/>
          <a:p>
            <a:r>
              <a:rPr lang="en-IN" sz="2000" dirty="0"/>
              <a:t>OBJECTIVE</a:t>
            </a:r>
            <a:endParaRPr lang="en-IN" dirty="0"/>
          </a:p>
        </p:txBody>
      </p:sp>
      <p:sp>
        <p:nvSpPr>
          <p:cNvPr id="3" name="Content Placeholder 2">
            <a:extLst>
              <a:ext uri="{FF2B5EF4-FFF2-40B4-BE49-F238E27FC236}">
                <a16:creationId xmlns:a16="http://schemas.microsoft.com/office/drawing/2014/main" id="{0EEF379C-96DD-93C6-FAD6-F4D055FE1C66}"/>
              </a:ext>
            </a:extLst>
          </p:cNvPr>
          <p:cNvSpPr>
            <a:spLocks noGrp="1"/>
          </p:cNvSpPr>
          <p:nvPr>
            <p:ph idx="1"/>
          </p:nvPr>
        </p:nvSpPr>
        <p:spPr>
          <a:xfrm>
            <a:off x="599441" y="1268437"/>
            <a:ext cx="8045156" cy="3311822"/>
          </a:xfrm>
        </p:spPr>
        <p:txBody>
          <a:bodyPr>
            <a:normAutofit/>
          </a:bodyPr>
          <a:lstStyle/>
          <a:p>
            <a:pPr algn="just"/>
            <a:r>
              <a:rPr lang="en-US" sz="1800" b="1" dirty="0">
                <a:effectLst/>
                <a:latin typeface="Times New Roman" panose="02020603050405020304" pitchFamily="18" charset="0"/>
                <a:cs typeface="Times New Roman" panose="02020603050405020304" pitchFamily="18" charset="0"/>
              </a:rPr>
              <a:t>Forecast crime trends:</a:t>
            </a:r>
            <a:r>
              <a:rPr lang="en-US" sz="1800" dirty="0">
                <a:effectLst/>
                <a:latin typeface="Times New Roman" panose="02020603050405020304" pitchFamily="18" charset="0"/>
                <a:cs typeface="Times New Roman" panose="02020603050405020304" pitchFamily="18" charset="0"/>
              </a:rPr>
              <a:t>  Employ deep learning to predict where and when crime is more probable to take place.</a:t>
            </a:r>
          </a:p>
          <a:p>
            <a:pPr algn="just"/>
            <a:r>
              <a:rPr lang="en-US" sz="1800" b="1" dirty="0">
                <a:effectLst/>
                <a:latin typeface="Times New Roman" panose="02020603050405020304" pitchFamily="18" charset="0"/>
                <a:cs typeface="Times New Roman" panose="02020603050405020304" pitchFamily="18" charset="0"/>
              </a:rPr>
              <a:t>Identify hotspots: </a:t>
            </a:r>
            <a:r>
              <a:rPr lang="en-US" sz="1800" dirty="0">
                <a:effectLst/>
                <a:latin typeface="Times New Roman" panose="02020603050405020304" pitchFamily="18" charset="0"/>
                <a:cs typeface="Times New Roman" panose="02020603050405020304" pitchFamily="18" charset="0"/>
              </a:rPr>
              <a:t>Identify areas of high crime rates in order to target resources appropriately.</a:t>
            </a:r>
          </a:p>
          <a:p>
            <a:pPr algn="just"/>
            <a:r>
              <a:rPr lang="en-US" sz="1800" b="1" dirty="0">
                <a:effectLst/>
                <a:latin typeface="Times New Roman" panose="02020603050405020304" pitchFamily="18" charset="0"/>
                <a:cs typeface="Times New Roman" panose="02020603050405020304" pitchFamily="18" charset="0"/>
              </a:rPr>
              <a:t>Improve law enforcement: </a:t>
            </a:r>
            <a:r>
              <a:rPr lang="en-US" sz="1800" dirty="0">
                <a:effectLst/>
                <a:latin typeface="Times New Roman" panose="02020603050405020304" pitchFamily="18" charset="0"/>
                <a:cs typeface="Times New Roman" panose="02020603050405020304" pitchFamily="18" charset="0"/>
              </a:rPr>
              <a:t>Facilitate decision-making for crime prevention measures.</a:t>
            </a:r>
          </a:p>
          <a:p>
            <a:pPr algn="just"/>
            <a:r>
              <a:rPr lang="en-US" sz="1800" b="1" dirty="0">
                <a:effectLst/>
                <a:latin typeface="Times New Roman" panose="02020603050405020304" pitchFamily="18" charset="0"/>
                <a:cs typeface="Times New Roman" panose="02020603050405020304" pitchFamily="18" charset="0"/>
              </a:rPr>
              <a:t>Shorten response time: </a:t>
            </a:r>
            <a:r>
              <a:rPr lang="en-US" sz="1800" dirty="0">
                <a:effectLst/>
                <a:latin typeface="Times New Roman" panose="02020603050405020304" pitchFamily="18" charset="0"/>
                <a:cs typeface="Times New Roman" panose="02020603050405020304" pitchFamily="18" charset="0"/>
              </a:rPr>
              <a:t>Allow faster response by predication of crime.</a:t>
            </a:r>
          </a:p>
          <a:p>
            <a:pPr algn="just"/>
            <a:r>
              <a:rPr lang="en-US" sz="1800" b="1" dirty="0">
                <a:effectLst/>
                <a:latin typeface="Times New Roman" panose="02020603050405020304" pitchFamily="18" charset="0"/>
                <a:cs typeface="Times New Roman" panose="02020603050405020304" pitchFamily="18" charset="0"/>
              </a:rPr>
              <a:t>Enhance public safety: </a:t>
            </a:r>
            <a:r>
              <a:rPr lang="en-US" sz="1800" dirty="0">
                <a:effectLst/>
                <a:latin typeface="Times New Roman" panose="02020603050405020304" pitchFamily="18" charset="0"/>
                <a:cs typeface="Times New Roman" panose="02020603050405020304" pitchFamily="18" charset="0"/>
              </a:rPr>
              <a:t>Ultimately lower crime rates with insights driven by data.</a:t>
            </a:r>
            <a:endParaRPr lang="en-IN" sz="1800" dirty="0">
              <a:effectLst/>
              <a:latin typeface="Times New Roman" panose="02020603050405020304" pitchFamily="18" charset="0"/>
              <a:cs typeface="Times New Roman" panose="02020603050405020304" pitchFamily="18" charset="0"/>
            </a:endParaRPr>
          </a:p>
        </p:txBody>
      </p:sp>
      <p:pic>
        <p:nvPicPr>
          <p:cNvPr id="4" name="Picture 4">
            <a:extLst>
              <a:ext uri="{FF2B5EF4-FFF2-40B4-BE49-F238E27FC236}">
                <a16:creationId xmlns:a16="http://schemas.microsoft.com/office/drawing/2014/main" id="{D21FCC62-5E8D-B909-38C7-ADD361E403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8538" y="100414"/>
            <a:ext cx="981075"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15163667"/>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DCE01-7950-666E-E9E3-441673C41E67}"/>
              </a:ext>
            </a:extLst>
          </p:cNvPr>
          <p:cNvSpPr>
            <a:spLocks noGrp="1"/>
          </p:cNvSpPr>
          <p:nvPr>
            <p:ph type="title"/>
          </p:nvPr>
        </p:nvSpPr>
        <p:spPr>
          <a:xfrm>
            <a:off x="685346" y="205200"/>
            <a:ext cx="7765321" cy="994741"/>
          </a:xfrm>
        </p:spPr>
        <p:txBody>
          <a:bodyPr/>
          <a:lstStyle/>
          <a:p>
            <a:r>
              <a:rPr lang="en-IN" dirty="0"/>
              <a:t>Existing Methods</a:t>
            </a:r>
          </a:p>
        </p:txBody>
      </p:sp>
      <p:sp>
        <p:nvSpPr>
          <p:cNvPr id="3" name="Content Placeholder 2">
            <a:extLst>
              <a:ext uri="{FF2B5EF4-FFF2-40B4-BE49-F238E27FC236}">
                <a16:creationId xmlns:a16="http://schemas.microsoft.com/office/drawing/2014/main" id="{0B9240DB-02BC-C4CA-5F58-6F4355C79EA2}"/>
              </a:ext>
            </a:extLst>
          </p:cNvPr>
          <p:cNvSpPr>
            <a:spLocks noGrp="1"/>
          </p:cNvSpPr>
          <p:nvPr>
            <p:ph idx="1"/>
          </p:nvPr>
        </p:nvSpPr>
        <p:spPr>
          <a:xfrm>
            <a:off x="685345" y="1320048"/>
            <a:ext cx="7765322" cy="3251952"/>
          </a:xfrm>
        </p:spPr>
        <p:txBody>
          <a:bodyPr>
            <a:normAutofit fontScale="92500" lnSpcReduction="20000"/>
          </a:bodyPr>
          <a:lstStyle/>
          <a:p>
            <a:pPr algn="just">
              <a:buFont typeface="Wingdings" panose="05000000000000000000" pitchFamily="2" charset="2"/>
              <a:buChar char="Ø"/>
            </a:pPr>
            <a:r>
              <a:rPr lang="en-US" b="1" dirty="0"/>
              <a:t>Regression Analysis: </a:t>
            </a:r>
            <a:r>
              <a:rPr lang="en-US" dirty="0"/>
              <a:t>Uses past data to predict future crime occurrences based on socio-economic factors.</a:t>
            </a:r>
          </a:p>
          <a:p>
            <a:pPr algn="just">
              <a:buFont typeface="Wingdings" panose="05000000000000000000" pitchFamily="2" charset="2"/>
              <a:buChar char="Ø"/>
            </a:pPr>
            <a:r>
              <a:rPr lang="en-US" b="1" dirty="0"/>
              <a:t>Decision Trees/Random Forests: </a:t>
            </a:r>
            <a:r>
              <a:rPr lang="en-US" dirty="0"/>
              <a:t>Classifies and predicts crimes by learning patterns from data.</a:t>
            </a:r>
          </a:p>
          <a:p>
            <a:pPr algn="just">
              <a:buFont typeface="Wingdings" panose="05000000000000000000" pitchFamily="2" charset="2"/>
              <a:buChar char="Ø"/>
            </a:pPr>
            <a:r>
              <a:rPr lang="en-US" b="1" dirty="0"/>
              <a:t>Support Vector Machines (SVM): </a:t>
            </a:r>
            <a:r>
              <a:rPr lang="en-US" dirty="0"/>
              <a:t>Separates crime data into categories for prediction.</a:t>
            </a:r>
          </a:p>
          <a:p>
            <a:pPr algn="just">
              <a:buFont typeface="Wingdings" panose="05000000000000000000" pitchFamily="2" charset="2"/>
              <a:buChar char="Ø"/>
            </a:pPr>
            <a:r>
              <a:rPr lang="en-US" b="1" dirty="0"/>
              <a:t>K-Nearest Neighbors (KNN): </a:t>
            </a:r>
            <a:r>
              <a:rPr lang="en-US" dirty="0"/>
              <a:t>Predicts crime by comparing new incidents with similar past events.</a:t>
            </a:r>
          </a:p>
          <a:p>
            <a:pPr algn="just">
              <a:buFont typeface="Wingdings" panose="05000000000000000000" pitchFamily="2" charset="2"/>
              <a:buChar char="Ø"/>
            </a:pPr>
            <a:r>
              <a:rPr lang="en-US" b="1" dirty="0"/>
              <a:t>Hotspot Analysis: </a:t>
            </a:r>
            <a:r>
              <a:rPr lang="en-US" dirty="0"/>
              <a:t>Identifies high-crime areas using geospatial data.</a:t>
            </a:r>
          </a:p>
          <a:p>
            <a:pPr algn="just">
              <a:buFont typeface="Wingdings" panose="05000000000000000000" pitchFamily="2" charset="2"/>
              <a:buChar char="Ø"/>
            </a:pPr>
            <a:r>
              <a:rPr lang="en-US" b="1" dirty="0"/>
              <a:t>Time Series Analysis: </a:t>
            </a:r>
            <a:r>
              <a:rPr lang="en-US" dirty="0"/>
              <a:t>Predicts crime trends over time.</a:t>
            </a:r>
          </a:p>
          <a:p>
            <a:pPr algn="just">
              <a:buFont typeface="Wingdings" panose="05000000000000000000" pitchFamily="2" charset="2"/>
              <a:buChar char="Ø"/>
            </a:pPr>
            <a:r>
              <a:rPr lang="en-US" b="1" dirty="0"/>
              <a:t>Neural Networks: </a:t>
            </a:r>
            <a:r>
              <a:rPr lang="en-US" dirty="0"/>
              <a:t>Uses layers of nodes to learn complex crime patterns and make predictions.</a:t>
            </a:r>
          </a:p>
          <a:p>
            <a:pPr marL="0" indent="0" algn="just">
              <a:buNone/>
            </a:pPr>
            <a:endParaRPr lang="en-IN" dirty="0"/>
          </a:p>
        </p:txBody>
      </p:sp>
    </p:spTree>
    <p:extLst>
      <p:ext uri="{BB962C8B-B14F-4D97-AF65-F5344CB8AC3E}">
        <p14:creationId xmlns:p14="http://schemas.microsoft.com/office/powerpoint/2010/main" val="45359348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25C81-0C0F-1A72-9781-B8B1AA042284}"/>
              </a:ext>
            </a:extLst>
          </p:cNvPr>
          <p:cNvSpPr>
            <a:spLocks noGrp="1"/>
          </p:cNvSpPr>
          <p:nvPr>
            <p:ph type="title"/>
          </p:nvPr>
        </p:nvSpPr>
        <p:spPr>
          <a:xfrm>
            <a:off x="685347" y="36882"/>
            <a:ext cx="7765321" cy="994741"/>
          </a:xfrm>
        </p:spPr>
        <p:txBody>
          <a:bodyPr/>
          <a:lstStyle/>
          <a:p>
            <a:r>
              <a:rPr lang="en-IN" b="1" dirty="0"/>
              <a:t>Proposing Methods</a:t>
            </a:r>
            <a:endParaRPr lang="en-IN" dirty="0"/>
          </a:p>
        </p:txBody>
      </p:sp>
      <p:sp>
        <p:nvSpPr>
          <p:cNvPr id="3" name="Content Placeholder 2">
            <a:extLst>
              <a:ext uri="{FF2B5EF4-FFF2-40B4-BE49-F238E27FC236}">
                <a16:creationId xmlns:a16="http://schemas.microsoft.com/office/drawing/2014/main" id="{CA7855FA-C26E-647B-02A5-318F79B85095}"/>
              </a:ext>
            </a:extLst>
          </p:cNvPr>
          <p:cNvSpPr>
            <a:spLocks noGrp="1"/>
          </p:cNvSpPr>
          <p:nvPr>
            <p:ph idx="1"/>
          </p:nvPr>
        </p:nvSpPr>
        <p:spPr>
          <a:xfrm>
            <a:off x="685345" y="1028544"/>
            <a:ext cx="8121029" cy="3446352"/>
          </a:xfrm>
        </p:spPr>
        <p:txBody>
          <a:bodyPr>
            <a:normAutofit/>
          </a:bodyPr>
          <a:lstStyle/>
          <a:p>
            <a:pPr marL="0" indent="0" algn="just">
              <a:buNone/>
            </a:pP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Data Preprocessing: </a:t>
            </a:r>
            <a:r>
              <a:rPr lang="en-US" b="0" i="0" dirty="0">
                <a:effectLst/>
                <a:latin typeface="Open Sans" panose="020B0606030504020204" pitchFamily="34" charset="0"/>
              </a:rPr>
              <a:t>Cleaning and preprocessing raw crime data with label encoding and feature scaling.</a:t>
            </a:r>
            <a:endParaRPr lang="en-IN" dirty="0">
              <a:latin typeface="Times New Roman" panose="02020603050405020304" pitchFamily="18" charset="0"/>
              <a:cs typeface="Times New Roman" panose="02020603050405020304" pitchFamily="18" charset="0"/>
            </a:endParaRPr>
          </a:p>
          <a:p>
            <a:pPr marL="0" indent="0" algn="just">
              <a:buNone/>
            </a:pP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Machine Learning Models</a:t>
            </a:r>
            <a:endParaRPr lang="en-IN" dirty="0">
              <a:latin typeface="Times New Roman" panose="02020603050405020304" pitchFamily="18" charset="0"/>
              <a:cs typeface="Times New Roman" panose="02020603050405020304" pitchFamily="18" charset="0"/>
            </a:endParaRPr>
          </a:p>
          <a:p>
            <a:pPr marL="342900" lvl="1" indent="0" algn="just">
              <a:buNone/>
            </a:pPr>
            <a:r>
              <a:rPr lang="en-US" b="0" i="0" dirty="0">
                <a:effectLst/>
                <a:latin typeface="Open Sans" panose="020B0606030504020204" pitchFamily="34" charset="0"/>
              </a:rPr>
              <a:t>Training models such as XG-Boost and Random Forest for crime analysis.</a:t>
            </a:r>
            <a:endParaRPr lang="en-IN" dirty="0">
              <a:latin typeface="Times New Roman" panose="02020603050405020304" pitchFamily="18" charset="0"/>
              <a:cs typeface="Times New Roman" panose="02020603050405020304" pitchFamily="18" charset="0"/>
            </a:endParaRPr>
          </a:p>
          <a:p>
            <a:pPr marL="0" indent="0" algn="just">
              <a:buNone/>
            </a:pP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Deep Learning for Prediction</a:t>
            </a:r>
            <a:endParaRPr lang="en-IN" dirty="0">
              <a:latin typeface="Times New Roman" panose="02020603050405020304" pitchFamily="18" charset="0"/>
              <a:cs typeface="Times New Roman" panose="02020603050405020304" pitchFamily="18" charset="0"/>
            </a:endParaRPr>
          </a:p>
          <a:p>
            <a:pPr marL="342900" lvl="1" indent="0" algn="just">
              <a:buNone/>
            </a:pPr>
            <a:r>
              <a:rPr lang="en-US" b="0" i="0" dirty="0">
                <a:effectLst/>
                <a:latin typeface="Open Sans" panose="020B0606030504020204" pitchFamily="34" charset="0"/>
              </a:rPr>
              <a:t> Applying LSTM-based neural networks to forecast upcoming crime patterns.</a:t>
            </a:r>
            <a:endParaRPr lang="en-IN" dirty="0">
              <a:latin typeface="Times New Roman" panose="02020603050405020304" pitchFamily="18" charset="0"/>
              <a:cs typeface="Times New Roman" panose="02020603050405020304" pitchFamily="18" charset="0"/>
            </a:endParaRPr>
          </a:p>
          <a:p>
            <a:pPr marL="0" indent="0" algn="just">
              <a:buNone/>
            </a:pP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Flask-Based Web Application</a:t>
            </a:r>
            <a:endParaRPr lang="en-IN" dirty="0">
              <a:latin typeface="Times New Roman" panose="02020603050405020304" pitchFamily="18" charset="0"/>
              <a:cs typeface="Times New Roman" panose="02020603050405020304" pitchFamily="18" charset="0"/>
            </a:endParaRPr>
          </a:p>
          <a:p>
            <a:pPr marL="342900" lvl="1" indent="0" algn="just">
              <a:buNone/>
            </a:pPr>
            <a:r>
              <a:rPr lang="en-US" b="0" i="0" dirty="0">
                <a:effectLst/>
                <a:latin typeface="Open Sans" panose="020B0606030504020204" pitchFamily="34" charset="0"/>
              </a:rPr>
              <a:t>Creating an easy-to-use interface for crime prediction and analysis.</a:t>
            </a:r>
            <a:endParaRPr lang="en-IN" dirty="0">
              <a:latin typeface="Times New Roman" panose="02020603050405020304" pitchFamily="18" charset="0"/>
              <a:cs typeface="Times New Roman" panose="02020603050405020304" pitchFamily="18" charset="0"/>
            </a:endParaRPr>
          </a:p>
          <a:p>
            <a:pPr marL="0" indent="0" algn="just">
              <a:buNone/>
            </a:pP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Model Deployment &amp; Real-Time Insights</a:t>
            </a:r>
            <a:endParaRPr lang="en-IN" dirty="0">
              <a:latin typeface="Times New Roman" panose="02020603050405020304" pitchFamily="18" charset="0"/>
              <a:cs typeface="Times New Roman" panose="02020603050405020304" pitchFamily="18" charset="0"/>
            </a:endParaRPr>
          </a:p>
          <a:p>
            <a:pPr marL="342900" lvl="1" indent="0" algn="just">
              <a:buNone/>
            </a:pPr>
            <a:r>
              <a:rPr lang="en-US" b="0" i="0" dirty="0">
                <a:effectLst/>
                <a:latin typeface="Open Sans" panose="020B0606030504020204" pitchFamily="34" charset="0"/>
              </a:rPr>
              <a:t>Hosting deployed models and building dynamic crime insights.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5942926"/>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766C7-616A-C3E0-9039-F96CCD89D03A}"/>
              </a:ext>
            </a:extLst>
          </p:cNvPr>
          <p:cNvSpPr>
            <a:spLocks noGrp="1"/>
          </p:cNvSpPr>
          <p:nvPr>
            <p:ph type="title"/>
          </p:nvPr>
        </p:nvSpPr>
        <p:spPr>
          <a:xfrm>
            <a:off x="400929" y="457199"/>
            <a:ext cx="8049739" cy="4178105"/>
          </a:xfrm>
        </p:spPr>
        <p:txBody>
          <a:bodyPr>
            <a:normAutofit/>
          </a:bodyPr>
          <a:lstStyle/>
          <a:p>
            <a:r>
              <a:rPr lang="en-IN" sz="3200" dirty="0">
                <a:latin typeface="Times New Roman" panose="02020603050405020304" pitchFamily="18" charset="0"/>
                <a:cs typeface="Times New Roman" panose="02020603050405020304" pitchFamily="18" charset="0"/>
              </a:rPr>
              <a:t>   Explanation of  The </a:t>
            </a:r>
            <a:br>
              <a:rPr lang="en-IN" sz="3200" dirty="0">
                <a:latin typeface="Times New Roman" panose="02020603050405020304" pitchFamily="18" charset="0"/>
                <a:cs typeface="Times New Roman" panose="02020603050405020304" pitchFamily="18" charset="0"/>
              </a:rPr>
            </a:br>
            <a:r>
              <a:rPr lang="en-IN" sz="3200" dirty="0">
                <a:latin typeface="Times New Roman" panose="02020603050405020304" pitchFamily="18" charset="0"/>
                <a:cs typeface="Times New Roman" panose="02020603050405020304" pitchFamily="18" charset="0"/>
              </a:rPr>
              <a:t>Proposed Work</a:t>
            </a:r>
          </a:p>
        </p:txBody>
      </p:sp>
    </p:spTree>
    <p:extLst>
      <p:ext uri="{BB962C8B-B14F-4D97-AF65-F5344CB8AC3E}">
        <p14:creationId xmlns:p14="http://schemas.microsoft.com/office/powerpoint/2010/main" val="399155496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686EB46B-32CB-B2CD-E631-704C58933626}"/>
              </a:ext>
            </a:extLst>
          </p:cNvPr>
          <p:cNvGraphicFramePr>
            <a:graphicFrameLocks noGrp="1"/>
          </p:cNvGraphicFramePr>
          <p:nvPr>
            <p:ph idx="1"/>
            <p:extLst>
              <p:ext uri="{D42A27DB-BD31-4B8C-83A1-F6EECF244321}">
                <p14:modId xmlns:p14="http://schemas.microsoft.com/office/powerpoint/2010/main" val="3026107349"/>
              </p:ext>
            </p:extLst>
          </p:nvPr>
        </p:nvGraphicFramePr>
        <p:xfrm>
          <a:off x="991771" y="928468"/>
          <a:ext cx="6949440" cy="31863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0097401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78346F"/>
      </a:dk2>
      <a:lt2>
        <a:srgbClr val="D9A8D2"/>
      </a:lt2>
      <a:accent1>
        <a:srgbClr val="CE57AB"/>
      </a:accent1>
      <a:accent2>
        <a:srgbClr val="8E8EFD"/>
      </a:accent2>
      <a:accent3>
        <a:srgbClr val="7CBCE0"/>
      </a:accent3>
      <a:accent4>
        <a:srgbClr val="70BF9F"/>
      </a:accent4>
      <a:accent5>
        <a:srgbClr val="A5B960"/>
      </a:accent5>
      <a:accent6>
        <a:srgbClr val="D47A57"/>
      </a:accent6>
      <a:hlink>
        <a:srgbClr val="D164DE"/>
      </a:hlink>
      <a:folHlink>
        <a:srgbClr val="BE87C4"/>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D4FE1632-F131-47D3-A814-99E9CD025E2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TM04033921[[fn=Damask]]</Template>
  <TotalTime>1247</TotalTime>
  <Words>1288</Words>
  <Application>Microsoft Office PowerPoint</Application>
  <PresentationFormat>On-screen Show (16:9)</PresentationFormat>
  <Paragraphs>130</Paragraphs>
  <Slides>35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Bookman Old Style</vt:lpstr>
      <vt:lpstr>Calibri</vt:lpstr>
      <vt:lpstr>Open Sans</vt:lpstr>
      <vt:lpstr>Rockwell</vt:lpstr>
      <vt:lpstr>Times New Roman</vt:lpstr>
      <vt:lpstr>Wingdings</vt:lpstr>
      <vt:lpstr>Damask</vt:lpstr>
      <vt:lpstr>A Crime Analysis And Prediction Using machine learning &amp; Deep Learning</vt:lpstr>
      <vt:lpstr>                              OUTLINES</vt:lpstr>
      <vt:lpstr>ABSTRACT</vt:lpstr>
      <vt:lpstr>INTRODUCTION</vt:lpstr>
      <vt:lpstr>OBJECTIVE</vt:lpstr>
      <vt:lpstr>Existing Methods</vt:lpstr>
      <vt:lpstr>Proposing Methods</vt:lpstr>
      <vt:lpstr>   Explanation of  The  Proposed Work</vt:lpstr>
      <vt:lpstr>PowerPoint Presentation</vt:lpstr>
      <vt:lpstr>PowerPoint Presentation</vt:lpstr>
      <vt:lpstr>HARDWARE AND SOFTWARE COMPONENTS</vt:lpstr>
      <vt:lpstr>Hardware Components</vt:lpstr>
      <vt:lpstr>Software Components</vt:lpstr>
      <vt:lpstr>WORKING OF CRIME ANALYSIS AND PREDICTION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ADVANTAGES                  </vt:lpstr>
      <vt:lpstr>APPLICATIONs</vt:lpstr>
      <vt:lpstr>Law Enforcement and Policing</vt:lpstr>
      <vt:lpstr>Urban Planning and Development</vt:lpstr>
      <vt:lpstr>Public Safety and Emergency Response</vt:lpstr>
      <vt:lpstr>Real time crime monitoring</vt:lpstr>
      <vt:lpstr>Public transportation</vt:lpstr>
      <vt:lpstr>Future scope</vt:lpstr>
      <vt:lpstr>REFERENCE</vt:lpstr>
      <vt:lpstr>PowerPoint Presentation</vt:lpstr>
      <vt:lpstr>PowerPoint Presentation</vt:lpstr>
    </vt:vector>
  </TitlesOfParts>
  <Company>SlideMake.com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Crime Analysis And Prediction Using Deep Learning</dc:title>
  <dc:creator>SlideMake.com</dc:creator>
  <cp:lastModifiedBy>muhammad maaz shaik</cp:lastModifiedBy>
  <cp:revision>7</cp:revision>
  <dcterms:created xsi:type="dcterms:W3CDTF">2024-07-22T16:02:25Z</dcterms:created>
  <dcterms:modified xsi:type="dcterms:W3CDTF">2025-02-27T17:24:45Z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e9f49f63203e4f198549faaf3ae0b16b</vt:lpwstr>
  </property>
</Properties>
</file>